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7" r:id="rId5"/>
    <p:sldId id="325" r:id="rId6"/>
    <p:sldId id="329" r:id="rId7"/>
    <p:sldId id="258" r:id="rId8"/>
    <p:sldId id="308" r:id="rId9"/>
    <p:sldId id="309" r:id="rId10"/>
    <p:sldId id="310" r:id="rId11"/>
    <p:sldId id="311" r:id="rId12"/>
    <p:sldId id="312" r:id="rId13"/>
    <p:sldId id="313" r:id="rId14"/>
    <p:sldId id="314" r:id="rId15"/>
    <p:sldId id="287" r:id="rId16"/>
    <p:sldId id="326" r:id="rId17"/>
    <p:sldId id="327" r:id="rId18"/>
    <p:sldId id="315" r:id="rId19"/>
    <p:sldId id="316" r:id="rId20"/>
    <p:sldId id="328" r:id="rId21"/>
    <p:sldId id="320" r:id="rId22"/>
    <p:sldId id="321" r:id="rId23"/>
    <p:sldId id="322" r:id="rId24"/>
    <p:sldId id="330" r:id="rId25"/>
    <p:sldId id="331" r:id="rId26"/>
    <p:sldId id="332" r:id="rId27"/>
    <p:sldId id="333" r:id="rId28"/>
    <p:sldId id="334" r:id="rId29"/>
    <p:sldId id="335" r:id="rId30"/>
    <p:sldId id="336" r:id="rId31"/>
    <p:sldId id="337" r:id="rId32"/>
    <p:sldId id="323" r:id="rId33"/>
    <p:sldId id="324" r:id="rId34"/>
    <p:sldId id="306" r:id="rId35"/>
    <p:sldId id="259" r:id="rId36"/>
    <p:sldId id="280" r:id="rId37"/>
    <p:sldId id="294"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BB11E-47C7-4439-9015-432E8A10D956}" type="doc">
      <dgm:prSet loTypeId="urn:microsoft.com/office/officeart/2005/8/layout/lProcess2" loCatId="relationship" qsTypeId="urn:microsoft.com/office/officeart/2005/8/quickstyle/3d2" qsCatId="3D" csTypeId="urn:microsoft.com/office/officeart/2005/8/colors/accent1_2" csCatId="accent1" phldr="1"/>
      <dgm:spPr/>
      <dgm:t>
        <a:bodyPr/>
        <a:lstStyle/>
        <a:p>
          <a:pPr rtl="1"/>
          <a:endParaRPr lang="fa-IR"/>
        </a:p>
      </dgm:t>
    </dgm:pt>
    <dgm:pt modelId="{A19197B4-83B3-4638-B625-F94E1C39089C}">
      <dgm:prSet phldrT="[Text]">
        <dgm:style>
          <a:lnRef idx="2">
            <a:schemeClr val="dk1"/>
          </a:lnRef>
          <a:fillRef idx="1">
            <a:schemeClr val="lt1"/>
          </a:fillRef>
          <a:effectRef idx="0">
            <a:schemeClr val="dk1"/>
          </a:effectRef>
          <a:fontRef idx="minor">
            <a:schemeClr val="dk1"/>
          </a:fontRef>
        </dgm:style>
      </dgm:prSet>
      <dgm:spPr/>
      <dgm:t>
        <a:bodyPr/>
        <a:lstStyle/>
        <a:p>
          <a:pPr rtl="1"/>
          <a:endParaRPr lang="fa-IR" dirty="0"/>
        </a:p>
      </dgm:t>
    </dgm:pt>
    <dgm:pt modelId="{F21B0092-547F-46FB-B6D6-CA97A6FEDE94}" type="parTrans" cxnId="{18637188-8D99-47C7-91E1-3CE22BB0A94E}">
      <dgm:prSet/>
      <dgm:spPr/>
      <dgm:t>
        <a:bodyPr/>
        <a:lstStyle/>
        <a:p>
          <a:pPr rtl="1"/>
          <a:endParaRPr lang="fa-IR"/>
        </a:p>
      </dgm:t>
    </dgm:pt>
    <dgm:pt modelId="{D013433B-B3A8-401E-BAB5-B9A0687B103B}" type="sibTrans" cxnId="{18637188-8D99-47C7-91E1-3CE22BB0A94E}">
      <dgm:prSet/>
      <dgm:spPr/>
      <dgm:t>
        <a:bodyPr/>
        <a:lstStyle/>
        <a:p>
          <a:pPr rtl="1"/>
          <a:endParaRPr lang="fa-IR"/>
        </a:p>
      </dgm:t>
    </dgm:pt>
    <dgm:pt modelId="{EEA1CF24-1BA6-4350-9080-665CE1364938}">
      <dgm:prSet phldrT="[Text]" custT="1"/>
      <dgm:spPr/>
      <dgm:t>
        <a:bodyPr/>
        <a:lstStyle/>
        <a:p>
          <a:pPr rtl="1"/>
          <a:r>
            <a:rPr lang="fa-IR" sz="3200" dirty="0" smtClean="0">
              <a:cs typeface="B Mitra" pitchFamily="2" charset="-78"/>
            </a:rPr>
            <a:t>اضطراب و تعریق</a:t>
          </a:r>
          <a:endParaRPr lang="fa-IR" sz="3200" dirty="0">
            <a:cs typeface="B Mitra" pitchFamily="2" charset="-78"/>
          </a:endParaRPr>
        </a:p>
      </dgm:t>
    </dgm:pt>
    <dgm:pt modelId="{7BF5ABB7-9237-4AD8-954A-5D63A5D79332}" type="parTrans" cxnId="{3FA5C557-C543-4C29-BDBD-AEC3B170D019}">
      <dgm:prSet/>
      <dgm:spPr/>
      <dgm:t>
        <a:bodyPr/>
        <a:lstStyle/>
        <a:p>
          <a:pPr rtl="1"/>
          <a:endParaRPr lang="fa-IR"/>
        </a:p>
      </dgm:t>
    </dgm:pt>
    <dgm:pt modelId="{0559B64E-D374-46FB-ADC7-40ABC8F4F4EA}" type="sibTrans" cxnId="{3FA5C557-C543-4C29-BDBD-AEC3B170D019}">
      <dgm:prSet/>
      <dgm:spPr/>
      <dgm:t>
        <a:bodyPr/>
        <a:lstStyle/>
        <a:p>
          <a:pPr rtl="1"/>
          <a:endParaRPr lang="fa-IR"/>
        </a:p>
      </dgm:t>
    </dgm:pt>
    <dgm:pt modelId="{BF87DEB4-D7EE-445E-8D23-47CE20B4261F}">
      <dgm:prSet phldrT="[Text]" custT="1"/>
      <dgm:spPr/>
      <dgm:t>
        <a:bodyPr/>
        <a:lstStyle/>
        <a:p>
          <a:pPr rtl="1"/>
          <a:r>
            <a:rPr lang="fa-IR" sz="3200" dirty="0" smtClean="0">
              <a:cs typeface="B Mitra" pitchFamily="2" charset="-78"/>
            </a:rPr>
            <a:t>تشنج و اغما</a:t>
          </a:r>
          <a:endParaRPr lang="fa-IR" sz="3200" dirty="0">
            <a:cs typeface="B Mitra" pitchFamily="2" charset="-78"/>
          </a:endParaRPr>
        </a:p>
      </dgm:t>
    </dgm:pt>
    <dgm:pt modelId="{99D24249-325E-4E6D-A0EA-2A5725D6E24B}" type="parTrans" cxnId="{94309270-47B5-4DA7-9CCC-3E705AB06F62}">
      <dgm:prSet/>
      <dgm:spPr/>
      <dgm:t>
        <a:bodyPr/>
        <a:lstStyle/>
        <a:p>
          <a:pPr rtl="1"/>
          <a:endParaRPr lang="fa-IR"/>
        </a:p>
      </dgm:t>
    </dgm:pt>
    <dgm:pt modelId="{3D4BC415-352D-409C-884E-B54817ECE906}" type="sibTrans" cxnId="{94309270-47B5-4DA7-9CCC-3E705AB06F62}">
      <dgm:prSet/>
      <dgm:spPr/>
      <dgm:t>
        <a:bodyPr/>
        <a:lstStyle/>
        <a:p>
          <a:pPr rtl="1"/>
          <a:endParaRPr lang="fa-IR"/>
        </a:p>
      </dgm:t>
    </dgm:pt>
    <dgm:pt modelId="{B265093F-1100-4C55-8BFF-D206609B7ABB}">
      <dgm:prSet phldrT="[Text]">
        <dgm:style>
          <a:lnRef idx="2">
            <a:schemeClr val="dk1"/>
          </a:lnRef>
          <a:fillRef idx="1">
            <a:schemeClr val="lt1"/>
          </a:fillRef>
          <a:effectRef idx="0">
            <a:schemeClr val="dk1"/>
          </a:effectRef>
          <a:fontRef idx="minor">
            <a:schemeClr val="dk1"/>
          </a:fontRef>
        </dgm:style>
      </dgm:prSet>
      <dgm:spPr>
        <a:ln/>
      </dgm:spPr>
      <dgm:t>
        <a:bodyPr/>
        <a:lstStyle/>
        <a:p>
          <a:pPr rtl="1"/>
          <a:endParaRPr lang="fa-IR" dirty="0"/>
        </a:p>
      </dgm:t>
    </dgm:pt>
    <dgm:pt modelId="{5F7C97AB-01A4-4F01-B569-E8F4F4F9396F}" type="parTrans" cxnId="{FF7CF7C1-0D02-48EE-8D37-20338A187808}">
      <dgm:prSet/>
      <dgm:spPr/>
      <dgm:t>
        <a:bodyPr/>
        <a:lstStyle/>
        <a:p>
          <a:pPr rtl="1"/>
          <a:endParaRPr lang="fa-IR"/>
        </a:p>
      </dgm:t>
    </dgm:pt>
    <dgm:pt modelId="{52CC9DD3-24B8-4A6B-A3C7-A3B728EA7E78}" type="sibTrans" cxnId="{FF7CF7C1-0D02-48EE-8D37-20338A187808}">
      <dgm:prSet/>
      <dgm:spPr/>
      <dgm:t>
        <a:bodyPr/>
        <a:lstStyle/>
        <a:p>
          <a:pPr rtl="1"/>
          <a:endParaRPr lang="fa-IR"/>
        </a:p>
      </dgm:t>
    </dgm:pt>
    <dgm:pt modelId="{FD4C55F7-64CB-4089-BCDF-7393693DEC27}">
      <dgm:prSet phldrT="[Text]" custT="1"/>
      <dgm:spPr/>
      <dgm:t>
        <a:bodyPr/>
        <a:lstStyle/>
        <a:p>
          <a:pPr rtl="1"/>
          <a:r>
            <a:rPr lang="fa-IR" sz="3200" dirty="0" smtClean="0">
              <a:cs typeface="B Mitra" pitchFamily="2" charset="-78"/>
            </a:rPr>
            <a:t>خواب آلودگی</a:t>
          </a:r>
          <a:endParaRPr lang="fa-IR" sz="3200" dirty="0">
            <a:cs typeface="B Mitra" pitchFamily="2" charset="-78"/>
          </a:endParaRPr>
        </a:p>
      </dgm:t>
    </dgm:pt>
    <dgm:pt modelId="{F7BE7C6F-6DC1-4480-BBF7-1680131456E8}" type="parTrans" cxnId="{CD5D3820-8BD1-4B00-8AA6-38994CFF155E}">
      <dgm:prSet/>
      <dgm:spPr/>
      <dgm:t>
        <a:bodyPr/>
        <a:lstStyle/>
        <a:p>
          <a:pPr rtl="1"/>
          <a:endParaRPr lang="fa-IR"/>
        </a:p>
      </dgm:t>
    </dgm:pt>
    <dgm:pt modelId="{00AEC8D3-7F98-489B-9154-20C766F15BA6}" type="sibTrans" cxnId="{CD5D3820-8BD1-4B00-8AA6-38994CFF155E}">
      <dgm:prSet/>
      <dgm:spPr/>
      <dgm:t>
        <a:bodyPr/>
        <a:lstStyle/>
        <a:p>
          <a:pPr rtl="1"/>
          <a:endParaRPr lang="fa-IR"/>
        </a:p>
      </dgm:t>
    </dgm:pt>
    <dgm:pt modelId="{A0D2FEA5-0E1C-4C41-96EA-C4F47FA4C25A}">
      <dgm:prSet phldrT="[Text]" custT="1"/>
      <dgm:spPr/>
      <dgm:t>
        <a:bodyPr/>
        <a:lstStyle/>
        <a:p>
          <a:pPr rtl="1"/>
          <a:r>
            <a:rPr lang="fa-IR" sz="3200" b="0" dirty="0" smtClean="0">
              <a:cs typeface="B Mitra" pitchFamily="2" charset="-78"/>
            </a:rPr>
            <a:t>تاری دید واختلال در تکلم</a:t>
          </a:r>
          <a:endParaRPr lang="fa-IR" sz="3200" b="0" dirty="0">
            <a:cs typeface="B Mitra" pitchFamily="2" charset="-78"/>
          </a:endParaRPr>
        </a:p>
      </dgm:t>
    </dgm:pt>
    <dgm:pt modelId="{BBAEF5C5-ACD9-4504-B904-9267099C0277}" type="parTrans" cxnId="{92474D21-0494-4605-882E-E535BB5C76BD}">
      <dgm:prSet/>
      <dgm:spPr/>
      <dgm:t>
        <a:bodyPr/>
        <a:lstStyle/>
        <a:p>
          <a:pPr rtl="1"/>
          <a:endParaRPr lang="fa-IR"/>
        </a:p>
      </dgm:t>
    </dgm:pt>
    <dgm:pt modelId="{26CDF55B-B577-4680-8877-D5433E58D58E}" type="sibTrans" cxnId="{92474D21-0494-4605-882E-E535BB5C76BD}">
      <dgm:prSet/>
      <dgm:spPr/>
      <dgm:t>
        <a:bodyPr/>
        <a:lstStyle/>
        <a:p>
          <a:pPr rtl="1"/>
          <a:endParaRPr lang="fa-IR"/>
        </a:p>
      </dgm:t>
    </dgm:pt>
    <dgm:pt modelId="{5E1D6A39-937A-44D0-89B0-3B8412E8AD10}">
      <dgm:prSet phldrT="[Text]">
        <dgm:style>
          <a:lnRef idx="2">
            <a:schemeClr val="dk1"/>
          </a:lnRef>
          <a:fillRef idx="1">
            <a:schemeClr val="lt1"/>
          </a:fillRef>
          <a:effectRef idx="0">
            <a:schemeClr val="dk1"/>
          </a:effectRef>
          <a:fontRef idx="minor">
            <a:schemeClr val="dk1"/>
          </a:fontRef>
        </dgm:style>
      </dgm:prSet>
      <dgm:spPr/>
      <dgm:t>
        <a:bodyPr/>
        <a:lstStyle/>
        <a:p>
          <a:pPr rtl="1"/>
          <a:endParaRPr lang="fa-IR" dirty="0"/>
        </a:p>
      </dgm:t>
    </dgm:pt>
    <dgm:pt modelId="{240FC7E8-364C-4E9F-BD3A-489A07E20CAA}" type="parTrans" cxnId="{6FEA1B01-683D-40C1-A36C-C05AC6855C9D}">
      <dgm:prSet/>
      <dgm:spPr/>
      <dgm:t>
        <a:bodyPr/>
        <a:lstStyle/>
        <a:p>
          <a:pPr rtl="1"/>
          <a:endParaRPr lang="fa-IR"/>
        </a:p>
      </dgm:t>
    </dgm:pt>
    <dgm:pt modelId="{D05224F0-B745-4DEF-A5AE-AE40051A9455}" type="sibTrans" cxnId="{6FEA1B01-683D-40C1-A36C-C05AC6855C9D}">
      <dgm:prSet/>
      <dgm:spPr/>
      <dgm:t>
        <a:bodyPr/>
        <a:lstStyle/>
        <a:p>
          <a:pPr rtl="1"/>
          <a:endParaRPr lang="fa-IR"/>
        </a:p>
      </dgm:t>
    </dgm:pt>
    <dgm:pt modelId="{6F931D58-2C97-4944-95EF-BD62C8B5AA0B}">
      <dgm:prSet phldrT="[Text]" custT="1"/>
      <dgm:spPr/>
      <dgm:t>
        <a:bodyPr/>
        <a:lstStyle/>
        <a:p>
          <a:pPr rtl="1"/>
          <a:r>
            <a:rPr lang="fa-IR" sz="2800" dirty="0" smtClean="0">
              <a:cs typeface="B Mitra" pitchFamily="2" charset="-78"/>
            </a:rPr>
            <a:t>افزایش ضربان قلب</a:t>
          </a:r>
          <a:endParaRPr lang="fa-IR" sz="2800" dirty="0">
            <a:cs typeface="B Mitra" pitchFamily="2" charset="-78"/>
          </a:endParaRPr>
        </a:p>
      </dgm:t>
    </dgm:pt>
    <dgm:pt modelId="{D63CF9CA-17D2-4CB1-91BA-252C38C87562}" type="parTrans" cxnId="{5AE1AF48-E042-4F00-895D-1560CC984289}">
      <dgm:prSet/>
      <dgm:spPr/>
      <dgm:t>
        <a:bodyPr/>
        <a:lstStyle/>
        <a:p>
          <a:pPr rtl="1"/>
          <a:endParaRPr lang="fa-IR"/>
        </a:p>
      </dgm:t>
    </dgm:pt>
    <dgm:pt modelId="{DFE8AD92-ED47-4D5B-ACD6-5A8D4386E992}" type="sibTrans" cxnId="{5AE1AF48-E042-4F00-895D-1560CC984289}">
      <dgm:prSet/>
      <dgm:spPr/>
      <dgm:t>
        <a:bodyPr/>
        <a:lstStyle/>
        <a:p>
          <a:pPr rtl="1"/>
          <a:endParaRPr lang="fa-IR"/>
        </a:p>
      </dgm:t>
    </dgm:pt>
    <dgm:pt modelId="{1941AD9F-E899-45B2-B539-AD18CBC957A5}">
      <dgm:prSet phldrT="[Text]" custT="1"/>
      <dgm:spPr/>
      <dgm:t>
        <a:bodyPr/>
        <a:lstStyle/>
        <a:p>
          <a:pPr rtl="1"/>
          <a:r>
            <a:rPr lang="fa-IR" sz="2800" dirty="0" smtClean="0">
              <a:cs typeface="B Mitra" pitchFamily="2" charset="-78"/>
            </a:rPr>
            <a:t>سر گیجه ولرزش بدن </a:t>
          </a:r>
          <a:endParaRPr lang="fa-IR" sz="2800" dirty="0">
            <a:cs typeface="B Mitra" pitchFamily="2" charset="-78"/>
          </a:endParaRPr>
        </a:p>
      </dgm:t>
    </dgm:pt>
    <dgm:pt modelId="{DECD9300-1344-4691-BC44-4EA42574CF02}" type="parTrans" cxnId="{4DE31EF7-D9DF-40C9-954D-C0A2A190DB4A}">
      <dgm:prSet/>
      <dgm:spPr/>
      <dgm:t>
        <a:bodyPr/>
        <a:lstStyle/>
        <a:p>
          <a:pPr rtl="1"/>
          <a:endParaRPr lang="fa-IR"/>
        </a:p>
      </dgm:t>
    </dgm:pt>
    <dgm:pt modelId="{744EBCD7-7D49-4807-AC26-295B59322F46}" type="sibTrans" cxnId="{4DE31EF7-D9DF-40C9-954D-C0A2A190DB4A}">
      <dgm:prSet/>
      <dgm:spPr/>
      <dgm:t>
        <a:bodyPr/>
        <a:lstStyle/>
        <a:p>
          <a:pPr rtl="1"/>
          <a:endParaRPr lang="fa-IR"/>
        </a:p>
      </dgm:t>
    </dgm:pt>
    <dgm:pt modelId="{AF3C19C0-EF5A-4AE3-895D-6249999FFC4A}">
      <dgm:prSet phldrT="[Text]" custT="1"/>
      <dgm:spPr/>
      <dgm:t>
        <a:bodyPr/>
        <a:lstStyle/>
        <a:p>
          <a:pPr rtl="1"/>
          <a:r>
            <a:rPr lang="fa-IR" sz="2800" dirty="0" smtClean="0">
              <a:cs typeface="B Mitra" pitchFamily="2" charset="-78"/>
            </a:rPr>
            <a:t>ضعف پیش رونده(گرسنگی)</a:t>
          </a:r>
          <a:endParaRPr lang="fa-IR" sz="2800" dirty="0">
            <a:cs typeface="B Mitra" pitchFamily="2" charset="-78"/>
          </a:endParaRPr>
        </a:p>
      </dgm:t>
    </dgm:pt>
    <dgm:pt modelId="{FC63A2D8-D798-47F0-9878-BD55EDE1132F}" type="parTrans" cxnId="{E17C756B-87F4-4E4B-96D5-4F6F639F94A0}">
      <dgm:prSet/>
      <dgm:spPr/>
      <dgm:t>
        <a:bodyPr/>
        <a:lstStyle/>
        <a:p>
          <a:pPr rtl="1"/>
          <a:endParaRPr lang="fa-IR"/>
        </a:p>
      </dgm:t>
    </dgm:pt>
    <dgm:pt modelId="{401FC92B-22B4-4B54-A266-20DEB0E34436}" type="sibTrans" cxnId="{E17C756B-87F4-4E4B-96D5-4F6F639F94A0}">
      <dgm:prSet/>
      <dgm:spPr/>
      <dgm:t>
        <a:bodyPr/>
        <a:lstStyle/>
        <a:p>
          <a:pPr rtl="1"/>
          <a:endParaRPr lang="fa-IR"/>
        </a:p>
      </dgm:t>
    </dgm:pt>
    <dgm:pt modelId="{D9DF0244-1714-48A3-84DE-F2424C49CF26}" type="pres">
      <dgm:prSet presAssocID="{225BB11E-47C7-4439-9015-432E8A10D956}" presName="theList" presStyleCnt="0">
        <dgm:presLayoutVars>
          <dgm:dir/>
          <dgm:animLvl val="lvl"/>
          <dgm:resizeHandles val="exact"/>
        </dgm:presLayoutVars>
      </dgm:prSet>
      <dgm:spPr/>
      <dgm:t>
        <a:bodyPr/>
        <a:lstStyle/>
        <a:p>
          <a:pPr rtl="1"/>
          <a:endParaRPr lang="fa-IR"/>
        </a:p>
      </dgm:t>
    </dgm:pt>
    <dgm:pt modelId="{1358B887-A5C9-4382-9FCE-1850A5025B00}" type="pres">
      <dgm:prSet presAssocID="{A19197B4-83B3-4638-B625-F94E1C39089C}" presName="compNode" presStyleCnt="0"/>
      <dgm:spPr/>
    </dgm:pt>
    <dgm:pt modelId="{FFE4317C-DBFD-42B2-8D8E-291D5A06F152}" type="pres">
      <dgm:prSet presAssocID="{A19197B4-83B3-4638-B625-F94E1C39089C}" presName="aNode" presStyleLbl="bgShp" presStyleIdx="0" presStyleCnt="3"/>
      <dgm:spPr/>
      <dgm:t>
        <a:bodyPr/>
        <a:lstStyle/>
        <a:p>
          <a:pPr rtl="1"/>
          <a:endParaRPr lang="fa-IR"/>
        </a:p>
      </dgm:t>
    </dgm:pt>
    <dgm:pt modelId="{C59A77A7-51E1-48F2-94DA-C4EB652686F2}" type="pres">
      <dgm:prSet presAssocID="{A19197B4-83B3-4638-B625-F94E1C39089C}" presName="textNode" presStyleLbl="bgShp" presStyleIdx="0" presStyleCnt="3"/>
      <dgm:spPr/>
      <dgm:t>
        <a:bodyPr/>
        <a:lstStyle/>
        <a:p>
          <a:pPr rtl="1"/>
          <a:endParaRPr lang="fa-IR"/>
        </a:p>
      </dgm:t>
    </dgm:pt>
    <dgm:pt modelId="{45C55796-ACC0-4411-8B3B-D6AB3A4E3719}" type="pres">
      <dgm:prSet presAssocID="{A19197B4-83B3-4638-B625-F94E1C39089C}" presName="compChildNode" presStyleCnt="0"/>
      <dgm:spPr/>
    </dgm:pt>
    <dgm:pt modelId="{C93EC985-0FF1-4391-A0E1-E414F258F798}" type="pres">
      <dgm:prSet presAssocID="{A19197B4-83B3-4638-B625-F94E1C39089C}" presName="theInnerList" presStyleCnt="0"/>
      <dgm:spPr/>
    </dgm:pt>
    <dgm:pt modelId="{440D47D0-6026-41E4-AF6A-2CA96D39612A}" type="pres">
      <dgm:prSet presAssocID="{EEA1CF24-1BA6-4350-9080-665CE1364938}" presName="childNode" presStyleLbl="node1" presStyleIdx="0" presStyleCnt="7" custLinFactY="-44426" custLinFactNeighborX="3177" custLinFactNeighborY="-100000">
        <dgm:presLayoutVars>
          <dgm:bulletEnabled val="1"/>
        </dgm:presLayoutVars>
      </dgm:prSet>
      <dgm:spPr/>
      <dgm:t>
        <a:bodyPr/>
        <a:lstStyle/>
        <a:p>
          <a:pPr rtl="1"/>
          <a:endParaRPr lang="fa-IR"/>
        </a:p>
      </dgm:t>
    </dgm:pt>
    <dgm:pt modelId="{A948AF71-330B-4E92-B85A-1EE6453B6432}" type="pres">
      <dgm:prSet presAssocID="{EEA1CF24-1BA6-4350-9080-665CE1364938}" presName="aSpace2" presStyleCnt="0"/>
      <dgm:spPr/>
    </dgm:pt>
    <dgm:pt modelId="{25B706D1-1A25-4928-8F6D-1E84785FB380}" type="pres">
      <dgm:prSet presAssocID="{BF87DEB4-D7EE-445E-8D23-47CE20B4261F}" presName="childNode" presStyleLbl="node1" presStyleIdx="1" presStyleCnt="7">
        <dgm:presLayoutVars>
          <dgm:bulletEnabled val="1"/>
        </dgm:presLayoutVars>
      </dgm:prSet>
      <dgm:spPr/>
      <dgm:t>
        <a:bodyPr/>
        <a:lstStyle/>
        <a:p>
          <a:pPr rtl="1"/>
          <a:endParaRPr lang="fa-IR"/>
        </a:p>
      </dgm:t>
    </dgm:pt>
    <dgm:pt modelId="{DBCDC40E-1487-40AD-94B2-02871BC405D4}" type="pres">
      <dgm:prSet presAssocID="{A19197B4-83B3-4638-B625-F94E1C39089C}" presName="aSpace" presStyleCnt="0"/>
      <dgm:spPr/>
    </dgm:pt>
    <dgm:pt modelId="{36B6DBD9-A0F3-450D-A48E-46A245155FCD}" type="pres">
      <dgm:prSet presAssocID="{B265093F-1100-4C55-8BFF-D206609B7ABB}" presName="compNode" presStyleCnt="0"/>
      <dgm:spPr/>
    </dgm:pt>
    <dgm:pt modelId="{A74E0238-43B7-4B90-8EB1-0F299B2AA827}" type="pres">
      <dgm:prSet presAssocID="{B265093F-1100-4C55-8BFF-D206609B7ABB}" presName="aNode" presStyleLbl="bgShp" presStyleIdx="1" presStyleCnt="3"/>
      <dgm:spPr/>
      <dgm:t>
        <a:bodyPr/>
        <a:lstStyle/>
        <a:p>
          <a:pPr rtl="1"/>
          <a:endParaRPr lang="fa-IR"/>
        </a:p>
      </dgm:t>
    </dgm:pt>
    <dgm:pt modelId="{9EE498FA-7E03-4142-8FFE-A8BD0DC09643}" type="pres">
      <dgm:prSet presAssocID="{B265093F-1100-4C55-8BFF-D206609B7ABB}" presName="textNode" presStyleLbl="bgShp" presStyleIdx="1" presStyleCnt="3"/>
      <dgm:spPr/>
      <dgm:t>
        <a:bodyPr/>
        <a:lstStyle/>
        <a:p>
          <a:pPr rtl="1"/>
          <a:endParaRPr lang="fa-IR"/>
        </a:p>
      </dgm:t>
    </dgm:pt>
    <dgm:pt modelId="{E2AF118A-FCE1-4F99-8AA9-372B9B53E2C0}" type="pres">
      <dgm:prSet presAssocID="{B265093F-1100-4C55-8BFF-D206609B7ABB}" presName="compChildNode" presStyleCnt="0"/>
      <dgm:spPr/>
    </dgm:pt>
    <dgm:pt modelId="{91D44B9E-CDB3-412A-8809-5A21014EEC26}" type="pres">
      <dgm:prSet presAssocID="{B265093F-1100-4C55-8BFF-D206609B7ABB}" presName="theInnerList" presStyleCnt="0"/>
      <dgm:spPr/>
    </dgm:pt>
    <dgm:pt modelId="{B20069AC-FC35-49CC-AC7B-8BE709360F22}" type="pres">
      <dgm:prSet presAssocID="{FD4C55F7-64CB-4089-BCDF-7393693DEC27}" presName="childNode" presStyleLbl="node1" presStyleIdx="2" presStyleCnt="7" custLinFactY="-49661" custLinFactNeighborX="2136" custLinFactNeighborY="-100000">
        <dgm:presLayoutVars>
          <dgm:bulletEnabled val="1"/>
        </dgm:presLayoutVars>
      </dgm:prSet>
      <dgm:spPr/>
      <dgm:t>
        <a:bodyPr/>
        <a:lstStyle/>
        <a:p>
          <a:pPr rtl="1"/>
          <a:endParaRPr lang="fa-IR"/>
        </a:p>
      </dgm:t>
    </dgm:pt>
    <dgm:pt modelId="{56342841-350C-47B4-A25B-9F8ADB007DF8}" type="pres">
      <dgm:prSet presAssocID="{FD4C55F7-64CB-4089-BCDF-7393693DEC27}" presName="aSpace2" presStyleCnt="0"/>
      <dgm:spPr/>
    </dgm:pt>
    <dgm:pt modelId="{BD4FEB1A-C548-493C-94D4-98CEC2C977D8}" type="pres">
      <dgm:prSet presAssocID="{A0D2FEA5-0E1C-4C41-96EA-C4F47FA4C25A}" presName="childNode" presStyleLbl="node1" presStyleIdx="3" presStyleCnt="7">
        <dgm:presLayoutVars>
          <dgm:bulletEnabled val="1"/>
        </dgm:presLayoutVars>
      </dgm:prSet>
      <dgm:spPr/>
      <dgm:t>
        <a:bodyPr/>
        <a:lstStyle/>
        <a:p>
          <a:pPr rtl="1"/>
          <a:endParaRPr lang="fa-IR"/>
        </a:p>
      </dgm:t>
    </dgm:pt>
    <dgm:pt modelId="{D0844319-AA76-4B8A-98C3-8ADC111D3574}" type="pres">
      <dgm:prSet presAssocID="{B265093F-1100-4C55-8BFF-D206609B7ABB}" presName="aSpace" presStyleCnt="0"/>
      <dgm:spPr/>
    </dgm:pt>
    <dgm:pt modelId="{E5F60807-5D84-4536-ABB6-4661D81E21BE}" type="pres">
      <dgm:prSet presAssocID="{5E1D6A39-937A-44D0-89B0-3B8412E8AD10}" presName="compNode" presStyleCnt="0"/>
      <dgm:spPr/>
    </dgm:pt>
    <dgm:pt modelId="{C4EE0207-1338-45D6-B23A-B07968BC01BB}" type="pres">
      <dgm:prSet presAssocID="{5E1D6A39-937A-44D0-89B0-3B8412E8AD10}" presName="aNode" presStyleLbl="bgShp" presStyleIdx="2" presStyleCnt="3" custLinFactNeighborX="-64" custLinFactNeighborY="-632"/>
      <dgm:spPr/>
      <dgm:t>
        <a:bodyPr/>
        <a:lstStyle/>
        <a:p>
          <a:pPr rtl="1"/>
          <a:endParaRPr lang="fa-IR"/>
        </a:p>
      </dgm:t>
    </dgm:pt>
    <dgm:pt modelId="{7599E8FB-C050-42AC-9E5E-4ACE6470871C}" type="pres">
      <dgm:prSet presAssocID="{5E1D6A39-937A-44D0-89B0-3B8412E8AD10}" presName="textNode" presStyleLbl="bgShp" presStyleIdx="2" presStyleCnt="3"/>
      <dgm:spPr/>
      <dgm:t>
        <a:bodyPr/>
        <a:lstStyle/>
        <a:p>
          <a:pPr rtl="1"/>
          <a:endParaRPr lang="fa-IR"/>
        </a:p>
      </dgm:t>
    </dgm:pt>
    <dgm:pt modelId="{22BCD36F-04E6-468F-9CC4-3C1093CD8185}" type="pres">
      <dgm:prSet presAssocID="{5E1D6A39-937A-44D0-89B0-3B8412E8AD10}" presName="compChildNode" presStyleCnt="0"/>
      <dgm:spPr/>
    </dgm:pt>
    <dgm:pt modelId="{DB887CC7-9711-4A13-A0C2-07D6381858D3}" type="pres">
      <dgm:prSet presAssocID="{5E1D6A39-937A-44D0-89B0-3B8412E8AD10}" presName="theInnerList" presStyleCnt="0"/>
      <dgm:spPr/>
    </dgm:pt>
    <dgm:pt modelId="{B42E1E3F-E3D4-46FC-A709-6DE1FEC7E5F0}" type="pres">
      <dgm:prSet presAssocID="{6F931D58-2C97-4944-95EF-BD62C8B5AA0B}" presName="childNode" presStyleLbl="node1" presStyleIdx="4" presStyleCnt="7" custLinFactY="-98108" custLinFactNeighborX="1096" custLinFactNeighborY="-100000">
        <dgm:presLayoutVars>
          <dgm:bulletEnabled val="1"/>
        </dgm:presLayoutVars>
      </dgm:prSet>
      <dgm:spPr/>
      <dgm:t>
        <a:bodyPr/>
        <a:lstStyle/>
        <a:p>
          <a:pPr rtl="1"/>
          <a:endParaRPr lang="fa-IR"/>
        </a:p>
      </dgm:t>
    </dgm:pt>
    <dgm:pt modelId="{40F5DFF0-94BE-4AAF-90AC-46F26855F252}" type="pres">
      <dgm:prSet presAssocID="{6F931D58-2C97-4944-95EF-BD62C8B5AA0B}" presName="aSpace2" presStyleCnt="0"/>
      <dgm:spPr/>
    </dgm:pt>
    <dgm:pt modelId="{1CBBE113-165A-404B-9D13-5DACE4773FBF}" type="pres">
      <dgm:prSet presAssocID="{AF3C19C0-EF5A-4AE3-895D-6249999FFC4A}" presName="childNode" presStyleLbl="node1" presStyleIdx="5" presStyleCnt="7" custScaleY="140126" custLinFactY="-34458" custLinFactNeighborX="-2323" custLinFactNeighborY="-100000">
        <dgm:presLayoutVars>
          <dgm:bulletEnabled val="1"/>
        </dgm:presLayoutVars>
      </dgm:prSet>
      <dgm:spPr/>
      <dgm:t>
        <a:bodyPr/>
        <a:lstStyle/>
        <a:p>
          <a:pPr rtl="1"/>
          <a:endParaRPr lang="fa-IR"/>
        </a:p>
      </dgm:t>
    </dgm:pt>
    <dgm:pt modelId="{22EF5DCE-895A-4D64-A379-AEB9E42A367E}" type="pres">
      <dgm:prSet presAssocID="{AF3C19C0-EF5A-4AE3-895D-6249999FFC4A}" presName="aSpace2" presStyleCnt="0"/>
      <dgm:spPr/>
    </dgm:pt>
    <dgm:pt modelId="{B832EFC8-FA00-47F1-85FE-0311437A733B}" type="pres">
      <dgm:prSet presAssocID="{1941AD9F-E899-45B2-B539-AD18CBC957A5}" presName="childNode" presStyleLbl="node1" presStyleIdx="6" presStyleCnt="7" custScaleY="138630">
        <dgm:presLayoutVars>
          <dgm:bulletEnabled val="1"/>
        </dgm:presLayoutVars>
      </dgm:prSet>
      <dgm:spPr/>
      <dgm:t>
        <a:bodyPr/>
        <a:lstStyle/>
        <a:p>
          <a:pPr rtl="1"/>
          <a:endParaRPr lang="fa-IR"/>
        </a:p>
      </dgm:t>
    </dgm:pt>
  </dgm:ptLst>
  <dgm:cxnLst>
    <dgm:cxn modelId="{D62D3056-8D63-4AEB-AC04-1269BC116515}" type="presOf" srcId="{EEA1CF24-1BA6-4350-9080-665CE1364938}" destId="{440D47D0-6026-41E4-AF6A-2CA96D39612A}" srcOrd="0" destOrd="0" presId="urn:microsoft.com/office/officeart/2005/8/layout/lProcess2"/>
    <dgm:cxn modelId="{5AE1AF48-E042-4F00-895D-1560CC984289}" srcId="{5E1D6A39-937A-44D0-89B0-3B8412E8AD10}" destId="{6F931D58-2C97-4944-95EF-BD62C8B5AA0B}" srcOrd="0" destOrd="0" parTransId="{D63CF9CA-17D2-4CB1-91BA-252C38C87562}" sibTransId="{DFE8AD92-ED47-4D5B-ACD6-5A8D4386E992}"/>
    <dgm:cxn modelId="{E07FA9A8-B179-4F65-8B65-A7733B060E42}" type="presOf" srcId="{5E1D6A39-937A-44D0-89B0-3B8412E8AD10}" destId="{C4EE0207-1338-45D6-B23A-B07968BC01BB}" srcOrd="0" destOrd="0" presId="urn:microsoft.com/office/officeart/2005/8/layout/lProcess2"/>
    <dgm:cxn modelId="{26DE1C33-913D-4979-9EBC-8AC698FD38A5}" type="presOf" srcId="{B265093F-1100-4C55-8BFF-D206609B7ABB}" destId="{9EE498FA-7E03-4142-8FFE-A8BD0DC09643}" srcOrd="1" destOrd="0" presId="urn:microsoft.com/office/officeart/2005/8/layout/lProcess2"/>
    <dgm:cxn modelId="{FE18663B-0FE9-4B6C-8F69-32B34C667C97}" type="presOf" srcId="{B265093F-1100-4C55-8BFF-D206609B7ABB}" destId="{A74E0238-43B7-4B90-8EB1-0F299B2AA827}" srcOrd="0" destOrd="0" presId="urn:microsoft.com/office/officeart/2005/8/layout/lProcess2"/>
    <dgm:cxn modelId="{4DE31EF7-D9DF-40C9-954D-C0A2A190DB4A}" srcId="{5E1D6A39-937A-44D0-89B0-3B8412E8AD10}" destId="{1941AD9F-E899-45B2-B539-AD18CBC957A5}" srcOrd="2" destOrd="0" parTransId="{DECD9300-1344-4691-BC44-4EA42574CF02}" sibTransId="{744EBCD7-7D49-4807-AC26-295B59322F46}"/>
    <dgm:cxn modelId="{18637188-8D99-47C7-91E1-3CE22BB0A94E}" srcId="{225BB11E-47C7-4439-9015-432E8A10D956}" destId="{A19197B4-83B3-4638-B625-F94E1C39089C}" srcOrd="0" destOrd="0" parTransId="{F21B0092-547F-46FB-B6D6-CA97A6FEDE94}" sibTransId="{D013433B-B3A8-401E-BAB5-B9A0687B103B}"/>
    <dgm:cxn modelId="{2849C12A-F4E4-4C82-A43D-A7C3BD00601E}" type="presOf" srcId="{225BB11E-47C7-4439-9015-432E8A10D956}" destId="{D9DF0244-1714-48A3-84DE-F2424C49CF26}" srcOrd="0" destOrd="0" presId="urn:microsoft.com/office/officeart/2005/8/layout/lProcess2"/>
    <dgm:cxn modelId="{D0C704B2-5574-48B9-9153-872F5D176055}" type="presOf" srcId="{AF3C19C0-EF5A-4AE3-895D-6249999FFC4A}" destId="{1CBBE113-165A-404B-9D13-5DACE4773FBF}" srcOrd="0" destOrd="0" presId="urn:microsoft.com/office/officeart/2005/8/layout/lProcess2"/>
    <dgm:cxn modelId="{92474D21-0494-4605-882E-E535BB5C76BD}" srcId="{B265093F-1100-4C55-8BFF-D206609B7ABB}" destId="{A0D2FEA5-0E1C-4C41-96EA-C4F47FA4C25A}" srcOrd="1" destOrd="0" parTransId="{BBAEF5C5-ACD9-4504-B904-9267099C0277}" sibTransId="{26CDF55B-B577-4680-8877-D5433E58D58E}"/>
    <dgm:cxn modelId="{E17C756B-87F4-4E4B-96D5-4F6F639F94A0}" srcId="{5E1D6A39-937A-44D0-89B0-3B8412E8AD10}" destId="{AF3C19C0-EF5A-4AE3-895D-6249999FFC4A}" srcOrd="1" destOrd="0" parTransId="{FC63A2D8-D798-47F0-9878-BD55EDE1132F}" sibTransId="{401FC92B-22B4-4B54-A266-20DEB0E34436}"/>
    <dgm:cxn modelId="{68E2E7DC-7D11-43BB-BE9A-82CF7A7D4653}" type="presOf" srcId="{5E1D6A39-937A-44D0-89B0-3B8412E8AD10}" destId="{7599E8FB-C050-42AC-9E5E-4ACE6470871C}" srcOrd="1" destOrd="0" presId="urn:microsoft.com/office/officeart/2005/8/layout/lProcess2"/>
    <dgm:cxn modelId="{97734C5A-139B-4FCC-A39F-0E3433FEE522}" type="presOf" srcId="{6F931D58-2C97-4944-95EF-BD62C8B5AA0B}" destId="{B42E1E3F-E3D4-46FC-A709-6DE1FEC7E5F0}" srcOrd="0" destOrd="0" presId="urn:microsoft.com/office/officeart/2005/8/layout/lProcess2"/>
    <dgm:cxn modelId="{A182E113-077E-45AC-84A1-1FD10DA10D5E}" type="presOf" srcId="{A19197B4-83B3-4638-B625-F94E1C39089C}" destId="{FFE4317C-DBFD-42B2-8D8E-291D5A06F152}" srcOrd="0" destOrd="0" presId="urn:microsoft.com/office/officeart/2005/8/layout/lProcess2"/>
    <dgm:cxn modelId="{78E6BF0E-FC89-4552-A5C2-C40E9D2BFE33}" type="presOf" srcId="{A19197B4-83B3-4638-B625-F94E1C39089C}" destId="{C59A77A7-51E1-48F2-94DA-C4EB652686F2}" srcOrd="1" destOrd="0" presId="urn:microsoft.com/office/officeart/2005/8/layout/lProcess2"/>
    <dgm:cxn modelId="{CD5D3820-8BD1-4B00-8AA6-38994CFF155E}" srcId="{B265093F-1100-4C55-8BFF-D206609B7ABB}" destId="{FD4C55F7-64CB-4089-BCDF-7393693DEC27}" srcOrd="0" destOrd="0" parTransId="{F7BE7C6F-6DC1-4480-BBF7-1680131456E8}" sibTransId="{00AEC8D3-7F98-489B-9154-20C766F15BA6}"/>
    <dgm:cxn modelId="{0E775083-B931-4644-A5F2-7664C0001FBC}" type="presOf" srcId="{FD4C55F7-64CB-4089-BCDF-7393693DEC27}" destId="{B20069AC-FC35-49CC-AC7B-8BE709360F22}" srcOrd="0" destOrd="0" presId="urn:microsoft.com/office/officeart/2005/8/layout/lProcess2"/>
    <dgm:cxn modelId="{A1DFDCBB-6E7C-440C-A2D1-68E549D5A3D2}" type="presOf" srcId="{1941AD9F-E899-45B2-B539-AD18CBC957A5}" destId="{B832EFC8-FA00-47F1-85FE-0311437A733B}" srcOrd="0" destOrd="0" presId="urn:microsoft.com/office/officeart/2005/8/layout/lProcess2"/>
    <dgm:cxn modelId="{FF7CF7C1-0D02-48EE-8D37-20338A187808}" srcId="{225BB11E-47C7-4439-9015-432E8A10D956}" destId="{B265093F-1100-4C55-8BFF-D206609B7ABB}" srcOrd="1" destOrd="0" parTransId="{5F7C97AB-01A4-4F01-B569-E8F4F4F9396F}" sibTransId="{52CC9DD3-24B8-4A6B-A3C7-A3B728EA7E78}"/>
    <dgm:cxn modelId="{44385DBB-123B-43D1-9A16-48EF31F221E0}" type="presOf" srcId="{A0D2FEA5-0E1C-4C41-96EA-C4F47FA4C25A}" destId="{BD4FEB1A-C548-493C-94D4-98CEC2C977D8}" srcOrd="0" destOrd="0" presId="urn:microsoft.com/office/officeart/2005/8/layout/lProcess2"/>
    <dgm:cxn modelId="{8FAE0F75-D6B7-4870-B1A8-A454B55A2344}" type="presOf" srcId="{BF87DEB4-D7EE-445E-8D23-47CE20B4261F}" destId="{25B706D1-1A25-4928-8F6D-1E84785FB380}" srcOrd="0" destOrd="0" presId="urn:microsoft.com/office/officeart/2005/8/layout/lProcess2"/>
    <dgm:cxn modelId="{94309270-47B5-4DA7-9CCC-3E705AB06F62}" srcId="{A19197B4-83B3-4638-B625-F94E1C39089C}" destId="{BF87DEB4-D7EE-445E-8D23-47CE20B4261F}" srcOrd="1" destOrd="0" parTransId="{99D24249-325E-4E6D-A0EA-2A5725D6E24B}" sibTransId="{3D4BC415-352D-409C-884E-B54817ECE906}"/>
    <dgm:cxn modelId="{6FEA1B01-683D-40C1-A36C-C05AC6855C9D}" srcId="{225BB11E-47C7-4439-9015-432E8A10D956}" destId="{5E1D6A39-937A-44D0-89B0-3B8412E8AD10}" srcOrd="2" destOrd="0" parTransId="{240FC7E8-364C-4E9F-BD3A-489A07E20CAA}" sibTransId="{D05224F0-B745-4DEF-A5AE-AE40051A9455}"/>
    <dgm:cxn modelId="{3FA5C557-C543-4C29-BDBD-AEC3B170D019}" srcId="{A19197B4-83B3-4638-B625-F94E1C39089C}" destId="{EEA1CF24-1BA6-4350-9080-665CE1364938}" srcOrd="0" destOrd="0" parTransId="{7BF5ABB7-9237-4AD8-954A-5D63A5D79332}" sibTransId="{0559B64E-D374-46FB-ADC7-40ABC8F4F4EA}"/>
    <dgm:cxn modelId="{165FDB57-09A9-4981-BA73-71F7D617B2DD}" type="presParOf" srcId="{D9DF0244-1714-48A3-84DE-F2424C49CF26}" destId="{1358B887-A5C9-4382-9FCE-1850A5025B00}" srcOrd="0" destOrd="0" presId="urn:microsoft.com/office/officeart/2005/8/layout/lProcess2"/>
    <dgm:cxn modelId="{1B9F5C14-EE0D-42DA-A2E7-A2532A476324}" type="presParOf" srcId="{1358B887-A5C9-4382-9FCE-1850A5025B00}" destId="{FFE4317C-DBFD-42B2-8D8E-291D5A06F152}" srcOrd="0" destOrd="0" presId="urn:microsoft.com/office/officeart/2005/8/layout/lProcess2"/>
    <dgm:cxn modelId="{44C16850-B353-4210-8BEA-360D253D1228}" type="presParOf" srcId="{1358B887-A5C9-4382-9FCE-1850A5025B00}" destId="{C59A77A7-51E1-48F2-94DA-C4EB652686F2}" srcOrd="1" destOrd="0" presId="urn:microsoft.com/office/officeart/2005/8/layout/lProcess2"/>
    <dgm:cxn modelId="{CD121D03-A2E0-420E-8BBE-54B8DB125890}" type="presParOf" srcId="{1358B887-A5C9-4382-9FCE-1850A5025B00}" destId="{45C55796-ACC0-4411-8B3B-D6AB3A4E3719}" srcOrd="2" destOrd="0" presId="urn:microsoft.com/office/officeart/2005/8/layout/lProcess2"/>
    <dgm:cxn modelId="{62890C50-889B-43FF-81E1-4292AEDA15F4}" type="presParOf" srcId="{45C55796-ACC0-4411-8B3B-D6AB3A4E3719}" destId="{C93EC985-0FF1-4391-A0E1-E414F258F798}" srcOrd="0" destOrd="0" presId="urn:microsoft.com/office/officeart/2005/8/layout/lProcess2"/>
    <dgm:cxn modelId="{E00EA500-479B-40EF-832B-FC9C4BD5276E}" type="presParOf" srcId="{C93EC985-0FF1-4391-A0E1-E414F258F798}" destId="{440D47D0-6026-41E4-AF6A-2CA96D39612A}" srcOrd="0" destOrd="0" presId="urn:microsoft.com/office/officeart/2005/8/layout/lProcess2"/>
    <dgm:cxn modelId="{61DB7447-F685-4488-B42E-FC15F6EC43E2}" type="presParOf" srcId="{C93EC985-0FF1-4391-A0E1-E414F258F798}" destId="{A948AF71-330B-4E92-B85A-1EE6453B6432}" srcOrd="1" destOrd="0" presId="urn:microsoft.com/office/officeart/2005/8/layout/lProcess2"/>
    <dgm:cxn modelId="{A1955D6E-CFF5-4292-9B53-CD19E0B2D419}" type="presParOf" srcId="{C93EC985-0FF1-4391-A0E1-E414F258F798}" destId="{25B706D1-1A25-4928-8F6D-1E84785FB380}" srcOrd="2" destOrd="0" presId="urn:microsoft.com/office/officeart/2005/8/layout/lProcess2"/>
    <dgm:cxn modelId="{9C0136C4-45E3-4BB9-B1BD-2CB1BC8E7ABA}" type="presParOf" srcId="{D9DF0244-1714-48A3-84DE-F2424C49CF26}" destId="{DBCDC40E-1487-40AD-94B2-02871BC405D4}" srcOrd="1" destOrd="0" presId="urn:microsoft.com/office/officeart/2005/8/layout/lProcess2"/>
    <dgm:cxn modelId="{859BA1E7-B771-4921-9262-39A978694C53}" type="presParOf" srcId="{D9DF0244-1714-48A3-84DE-F2424C49CF26}" destId="{36B6DBD9-A0F3-450D-A48E-46A245155FCD}" srcOrd="2" destOrd="0" presId="urn:microsoft.com/office/officeart/2005/8/layout/lProcess2"/>
    <dgm:cxn modelId="{B6BC9374-4330-468F-A78F-0B1E20ED7FB3}" type="presParOf" srcId="{36B6DBD9-A0F3-450D-A48E-46A245155FCD}" destId="{A74E0238-43B7-4B90-8EB1-0F299B2AA827}" srcOrd="0" destOrd="0" presId="urn:microsoft.com/office/officeart/2005/8/layout/lProcess2"/>
    <dgm:cxn modelId="{74A4E276-09D8-43CB-984C-D8472922659D}" type="presParOf" srcId="{36B6DBD9-A0F3-450D-A48E-46A245155FCD}" destId="{9EE498FA-7E03-4142-8FFE-A8BD0DC09643}" srcOrd="1" destOrd="0" presId="urn:microsoft.com/office/officeart/2005/8/layout/lProcess2"/>
    <dgm:cxn modelId="{D635D6AE-DCBA-4A7B-AB4E-69B0525D5F75}" type="presParOf" srcId="{36B6DBD9-A0F3-450D-A48E-46A245155FCD}" destId="{E2AF118A-FCE1-4F99-8AA9-372B9B53E2C0}" srcOrd="2" destOrd="0" presId="urn:microsoft.com/office/officeart/2005/8/layout/lProcess2"/>
    <dgm:cxn modelId="{EDA9DC8B-EE07-436B-9079-069D03A1F43E}" type="presParOf" srcId="{E2AF118A-FCE1-4F99-8AA9-372B9B53E2C0}" destId="{91D44B9E-CDB3-412A-8809-5A21014EEC26}" srcOrd="0" destOrd="0" presId="urn:microsoft.com/office/officeart/2005/8/layout/lProcess2"/>
    <dgm:cxn modelId="{12A31FD1-6DCD-4842-ACB9-D56E9A959650}" type="presParOf" srcId="{91D44B9E-CDB3-412A-8809-5A21014EEC26}" destId="{B20069AC-FC35-49CC-AC7B-8BE709360F22}" srcOrd="0" destOrd="0" presId="urn:microsoft.com/office/officeart/2005/8/layout/lProcess2"/>
    <dgm:cxn modelId="{3D461AEE-22C7-4CEB-95F6-46CB42F553AA}" type="presParOf" srcId="{91D44B9E-CDB3-412A-8809-5A21014EEC26}" destId="{56342841-350C-47B4-A25B-9F8ADB007DF8}" srcOrd="1" destOrd="0" presId="urn:microsoft.com/office/officeart/2005/8/layout/lProcess2"/>
    <dgm:cxn modelId="{3F508B23-EF77-489B-88C4-1A51A6ACD869}" type="presParOf" srcId="{91D44B9E-CDB3-412A-8809-5A21014EEC26}" destId="{BD4FEB1A-C548-493C-94D4-98CEC2C977D8}" srcOrd="2" destOrd="0" presId="urn:microsoft.com/office/officeart/2005/8/layout/lProcess2"/>
    <dgm:cxn modelId="{73331B14-03A3-4FDB-9321-30150BAA3BC6}" type="presParOf" srcId="{D9DF0244-1714-48A3-84DE-F2424C49CF26}" destId="{D0844319-AA76-4B8A-98C3-8ADC111D3574}" srcOrd="3" destOrd="0" presId="urn:microsoft.com/office/officeart/2005/8/layout/lProcess2"/>
    <dgm:cxn modelId="{B9157E53-8F40-4D01-9CCC-A0C7F5F55169}" type="presParOf" srcId="{D9DF0244-1714-48A3-84DE-F2424C49CF26}" destId="{E5F60807-5D84-4536-ABB6-4661D81E21BE}" srcOrd="4" destOrd="0" presId="urn:microsoft.com/office/officeart/2005/8/layout/lProcess2"/>
    <dgm:cxn modelId="{95D5A356-941D-4C77-BDCA-BE63B9126562}" type="presParOf" srcId="{E5F60807-5D84-4536-ABB6-4661D81E21BE}" destId="{C4EE0207-1338-45D6-B23A-B07968BC01BB}" srcOrd="0" destOrd="0" presId="urn:microsoft.com/office/officeart/2005/8/layout/lProcess2"/>
    <dgm:cxn modelId="{6AA69F74-AC91-4B6C-96AC-67B5951B962C}" type="presParOf" srcId="{E5F60807-5D84-4536-ABB6-4661D81E21BE}" destId="{7599E8FB-C050-42AC-9E5E-4ACE6470871C}" srcOrd="1" destOrd="0" presId="urn:microsoft.com/office/officeart/2005/8/layout/lProcess2"/>
    <dgm:cxn modelId="{71DD30D2-79D8-4CCC-93EF-1EF7A037A300}" type="presParOf" srcId="{E5F60807-5D84-4536-ABB6-4661D81E21BE}" destId="{22BCD36F-04E6-468F-9CC4-3C1093CD8185}" srcOrd="2" destOrd="0" presId="urn:microsoft.com/office/officeart/2005/8/layout/lProcess2"/>
    <dgm:cxn modelId="{33927CE9-3B8B-4998-8F6B-F9BCA8FE22A6}" type="presParOf" srcId="{22BCD36F-04E6-468F-9CC4-3C1093CD8185}" destId="{DB887CC7-9711-4A13-A0C2-07D6381858D3}" srcOrd="0" destOrd="0" presId="urn:microsoft.com/office/officeart/2005/8/layout/lProcess2"/>
    <dgm:cxn modelId="{3E4C9939-13A3-4568-A3F1-EBF60000CEFD}" type="presParOf" srcId="{DB887CC7-9711-4A13-A0C2-07D6381858D3}" destId="{B42E1E3F-E3D4-46FC-A709-6DE1FEC7E5F0}" srcOrd="0" destOrd="0" presId="urn:microsoft.com/office/officeart/2005/8/layout/lProcess2"/>
    <dgm:cxn modelId="{C9C3C6B3-DFF1-4AA6-9041-FB521DE020E5}" type="presParOf" srcId="{DB887CC7-9711-4A13-A0C2-07D6381858D3}" destId="{40F5DFF0-94BE-4AAF-90AC-46F26855F252}" srcOrd="1" destOrd="0" presId="urn:microsoft.com/office/officeart/2005/8/layout/lProcess2"/>
    <dgm:cxn modelId="{5DBF0DD1-A738-4400-A9E1-34EAF76D22B5}" type="presParOf" srcId="{DB887CC7-9711-4A13-A0C2-07D6381858D3}" destId="{1CBBE113-165A-404B-9D13-5DACE4773FBF}" srcOrd="2" destOrd="0" presId="urn:microsoft.com/office/officeart/2005/8/layout/lProcess2"/>
    <dgm:cxn modelId="{A67A7340-F497-4D56-AC72-9CF014EB2D5C}" type="presParOf" srcId="{DB887CC7-9711-4A13-A0C2-07D6381858D3}" destId="{22EF5DCE-895A-4D64-A379-AEB9E42A367E}" srcOrd="3" destOrd="0" presId="urn:microsoft.com/office/officeart/2005/8/layout/lProcess2"/>
    <dgm:cxn modelId="{F0CAB8DE-345F-444A-9D0A-7D8863FAF787}" type="presParOf" srcId="{DB887CC7-9711-4A13-A0C2-07D6381858D3}" destId="{B832EFC8-FA00-47F1-85FE-0311437A733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BB11E-47C7-4439-9015-432E8A10D956}" type="doc">
      <dgm:prSet loTypeId="urn:microsoft.com/office/officeart/2005/8/layout/lProcess2" loCatId="relationship" qsTypeId="urn:microsoft.com/office/officeart/2005/8/quickstyle/3d2" qsCatId="3D" csTypeId="urn:microsoft.com/office/officeart/2005/8/colors/accent1_2" csCatId="accent1" phldr="1"/>
      <dgm:spPr/>
      <dgm:t>
        <a:bodyPr/>
        <a:lstStyle/>
        <a:p>
          <a:pPr rtl="1"/>
          <a:endParaRPr lang="fa-IR"/>
        </a:p>
      </dgm:t>
    </dgm:pt>
    <dgm:pt modelId="{A19197B4-83B3-4638-B625-F94E1C39089C}">
      <dgm:prSet phldrT="[Text]">
        <dgm:style>
          <a:lnRef idx="2">
            <a:schemeClr val="dk1"/>
          </a:lnRef>
          <a:fillRef idx="1">
            <a:schemeClr val="lt1"/>
          </a:fillRef>
          <a:effectRef idx="0">
            <a:schemeClr val="dk1"/>
          </a:effectRef>
          <a:fontRef idx="minor">
            <a:schemeClr val="dk1"/>
          </a:fontRef>
        </dgm:style>
      </dgm:prSet>
      <dgm:spPr/>
      <dgm:t>
        <a:bodyPr/>
        <a:lstStyle/>
        <a:p>
          <a:pPr rtl="1"/>
          <a:endParaRPr lang="fa-IR" dirty="0"/>
        </a:p>
      </dgm:t>
    </dgm:pt>
    <dgm:pt modelId="{F21B0092-547F-46FB-B6D6-CA97A6FEDE94}" type="parTrans" cxnId="{18637188-8D99-47C7-91E1-3CE22BB0A94E}">
      <dgm:prSet/>
      <dgm:spPr/>
      <dgm:t>
        <a:bodyPr/>
        <a:lstStyle/>
        <a:p>
          <a:pPr rtl="1"/>
          <a:endParaRPr lang="fa-IR"/>
        </a:p>
      </dgm:t>
    </dgm:pt>
    <dgm:pt modelId="{D013433B-B3A8-401E-BAB5-B9A0687B103B}" type="sibTrans" cxnId="{18637188-8D99-47C7-91E1-3CE22BB0A94E}">
      <dgm:prSet/>
      <dgm:spPr/>
      <dgm:t>
        <a:bodyPr/>
        <a:lstStyle/>
        <a:p>
          <a:pPr rtl="1"/>
          <a:endParaRPr lang="fa-IR"/>
        </a:p>
      </dgm:t>
    </dgm:pt>
    <dgm:pt modelId="{EEA1CF24-1BA6-4350-9080-665CE1364938}">
      <dgm:prSet phldrT="[Text]" custT="1"/>
      <dgm:spPr/>
      <dgm:t>
        <a:bodyPr/>
        <a:lstStyle/>
        <a:p>
          <a:pPr rtl="1"/>
          <a:r>
            <a:rPr lang="fa-IR" sz="3200" dirty="0" smtClean="0">
              <a:cs typeface="B Mitra" pitchFamily="2" charset="-78"/>
            </a:rPr>
            <a:t>اختلال دید</a:t>
          </a:r>
          <a:endParaRPr lang="fa-IR" sz="3200" dirty="0">
            <a:cs typeface="B Mitra" pitchFamily="2" charset="-78"/>
          </a:endParaRPr>
        </a:p>
      </dgm:t>
    </dgm:pt>
    <dgm:pt modelId="{7BF5ABB7-9237-4AD8-954A-5D63A5D79332}" type="parTrans" cxnId="{3FA5C557-C543-4C29-BDBD-AEC3B170D019}">
      <dgm:prSet/>
      <dgm:spPr/>
      <dgm:t>
        <a:bodyPr/>
        <a:lstStyle/>
        <a:p>
          <a:pPr rtl="1"/>
          <a:endParaRPr lang="fa-IR"/>
        </a:p>
      </dgm:t>
    </dgm:pt>
    <dgm:pt modelId="{0559B64E-D374-46FB-ADC7-40ABC8F4F4EA}" type="sibTrans" cxnId="{3FA5C557-C543-4C29-BDBD-AEC3B170D019}">
      <dgm:prSet/>
      <dgm:spPr/>
      <dgm:t>
        <a:bodyPr/>
        <a:lstStyle/>
        <a:p>
          <a:pPr rtl="1"/>
          <a:endParaRPr lang="fa-IR"/>
        </a:p>
      </dgm:t>
    </dgm:pt>
    <dgm:pt modelId="{BF87DEB4-D7EE-445E-8D23-47CE20B4261F}">
      <dgm:prSet phldrT="[Text]" custT="1"/>
      <dgm:spPr/>
      <dgm:t>
        <a:bodyPr/>
        <a:lstStyle/>
        <a:p>
          <a:pPr rtl="1"/>
          <a:r>
            <a:rPr lang="fa-IR" sz="3200" dirty="0" smtClean="0">
              <a:cs typeface="B Mitra" pitchFamily="2" charset="-78"/>
            </a:rPr>
            <a:t>زود عصبانی شدن</a:t>
          </a:r>
          <a:endParaRPr lang="fa-IR" sz="3200" dirty="0">
            <a:cs typeface="B Mitra" pitchFamily="2" charset="-78"/>
          </a:endParaRPr>
        </a:p>
      </dgm:t>
    </dgm:pt>
    <dgm:pt modelId="{99D24249-325E-4E6D-A0EA-2A5725D6E24B}" type="parTrans" cxnId="{94309270-47B5-4DA7-9CCC-3E705AB06F62}">
      <dgm:prSet/>
      <dgm:spPr/>
      <dgm:t>
        <a:bodyPr/>
        <a:lstStyle/>
        <a:p>
          <a:pPr rtl="1"/>
          <a:endParaRPr lang="fa-IR"/>
        </a:p>
      </dgm:t>
    </dgm:pt>
    <dgm:pt modelId="{3D4BC415-352D-409C-884E-B54817ECE906}" type="sibTrans" cxnId="{94309270-47B5-4DA7-9CCC-3E705AB06F62}">
      <dgm:prSet/>
      <dgm:spPr/>
      <dgm:t>
        <a:bodyPr/>
        <a:lstStyle/>
        <a:p>
          <a:pPr rtl="1"/>
          <a:endParaRPr lang="fa-IR"/>
        </a:p>
      </dgm:t>
    </dgm:pt>
    <dgm:pt modelId="{B265093F-1100-4C55-8BFF-D206609B7ABB}">
      <dgm:prSet phldrT="[Text]">
        <dgm:style>
          <a:lnRef idx="2">
            <a:schemeClr val="dk1"/>
          </a:lnRef>
          <a:fillRef idx="1">
            <a:schemeClr val="lt1"/>
          </a:fillRef>
          <a:effectRef idx="0">
            <a:schemeClr val="dk1"/>
          </a:effectRef>
          <a:fontRef idx="minor">
            <a:schemeClr val="dk1"/>
          </a:fontRef>
        </dgm:style>
      </dgm:prSet>
      <dgm:spPr>
        <a:ln/>
      </dgm:spPr>
      <dgm:t>
        <a:bodyPr/>
        <a:lstStyle/>
        <a:p>
          <a:pPr rtl="1"/>
          <a:endParaRPr lang="fa-IR" dirty="0"/>
        </a:p>
      </dgm:t>
    </dgm:pt>
    <dgm:pt modelId="{5F7C97AB-01A4-4F01-B569-E8F4F4F9396F}" type="parTrans" cxnId="{FF7CF7C1-0D02-48EE-8D37-20338A187808}">
      <dgm:prSet/>
      <dgm:spPr/>
      <dgm:t>
        <a:bodyPr/>
        <a:lstStyle/>
        <a:p>
          <a:pPr rtl="1"/>
          <a:endParaRPr lang="fa-IR"/>
        </a:p>
      </dgm:t>
    </dgm:pt>
    <dgm:pt modelId="{52CC9DD3-24B8-4A6B-A3C7-A3B728EA7E78}" type="sibTrans" cxnId="{FF7CF7C1-0D02-48EE-8D37-20338A187808}">
      <dgm:prSet/>
      <dgm:spPr/>
      <dgm:t>
        <a:bodyPr/>
        <a:lstStyle/>
        <a:p>
          <a:pPr rtl="1"/>
          <a:endParaRPr lang="fa-IR"/>
        </a:p>
      </dgm:t>
    </dgm:pt>
    <dgm:pt modelId="{FD4C55F7-64CB-4089-BCDF-7393693DEC27}">
      <dgm:prSet phldrT="[Text]" custT="1"/>
      <dgm:spPr/>
      <dgm:t>
        <a:bodyPr/>
        <a:lstStyle/>
        <a:p>
          <a:pPr rtl="1"/>
          <a:r>
            <a:rPr lang="fa-IR" sz="2400" dirty="0" smtClean="0">
              <a:cs typeface="B Mitra" pitchFamily="2" charset="-78"/>
            </a:rPr>
            <a:t>ابتلا به برخی عفونتهامخصوصا(عفونت ادراری)</a:t>
          </a:r>
          <a:endParaRPr lang="fa-IR" sz="2400" dirty="0">
            <a:cs typeface="B Mitra" pitchFamily="2" charset="-78"/>
          </a:endParaRPr>
        </a:p>
      </dgm:t>
    </dgm:pt>
    <dgm:pt modelId="{F7BE7C6F-6DC1-4480-BBF7-1680131456E8}" type="parTrans" cxnId="{CD5D3820-8BD1-4B00-8AA6-38994CFF155E}">
      <dgm:prSet/>
      <dgm:spPr/>
      <dgm:t>
        <a:bodyPr/>
        <a:lstStyle/>
        <a:p>
          <a:pPr rtl="1"/>
          <a:endParaRPr lang="fa-IR"/>
        </a:p>
      </dgm:t>
    </dgm:pt>
    <dgm:pt modelId="{00AEC8D3-7F98-489B-9154-20C766F15BA6}" type="sibTrans" cxnId="{CD5D3820-8BD1-4B00-8AA6-38994CFF155E}">
      <dgm:prSet/>
      <dgm:spPr/>
      <dgm:t>
        <a:bodyPr/>
        <a:lstStyle/>
        <a:p>
          <a:pPr rtl="1"/>
          <a:endParaRPr lang="fa-IR"/>
        </a:p>
      </dgm:t>
    </dgm:pt>
    <dgm:pt modelId="{A0D2FEA5-0E1C-4C41-96EA-C4F47FA4C25A}">
      <dgm:prSet phldrT="[Text]" custT="1"/>
      <dgm:spPr/>
      <dgm:t>
        <a:bodyPr/>
        <a:lstStyle/>
        <a:p>
          <a:pPr rtl="1"/>
          <a:r>
            <a:rPr lang="fa-IR" sz="3200" b="0" dirty="0" smtClean="0">
              <a:cs typeface="B Mitra" pitchFamily="2" charset="-78"/>
            </a:rPr>
            <a:t>کمای دیابتی</a:t>
          </a:r>
          <a:endParaRPr lang="fa-IR" sz="3200" b="0" dirty="0">
            <a:cs typeface="B Mitra" pitchFamily="2" charset="-78"/>
          </a:endParaRPr>
        </a:p>
      </dgm:t>
    </dgm:pt>
    <dgm:pt modelId="{BBAEF5C5-ACD9-4504-B904-9267099C0277}" type="parTrans" cxnId="{92474D21-0494-4605-882E-E535BB5C76BD}">
      <dgm:prSet/>
      <dgm:spPr/>
      <dgm:t>
        <a:bodyPr/>
        <a:lstStyle/>
        <a:p>
          <a:pPr rtl="1"/>
          <a:endParaRPr lang="fa-IR"/>
        </a:p>
      </dgm:t>
    </dgm:pt>
    <dgm:pt modelId="{26CDF55B-B577-4680-8877-D5433E58D58E}" type="sibTrans" cxnId="{92474D21-0494-4605-882E-E535BB5C76BD}">
      <dgm:prSet/>
      <dgm:spPr/>
      <dgm:t>
        <a:bodyPr/>
        <a:lstStyle/>
        <a:p>
          <a:pPr rtl="1"/>
          <a:endParaRPr lang="fa-IR"/>
        </a:p>
      </dgm:t>
    </dgm:pt>
    <dgm:pt modelId="{5E1D6A39-937A-44D0-89B0-3B8412E8AD10}">
      <dgm:prSet phldrT="[Text]">
        <dgm:style>
          <a:lnRef idx="2">
            <a:schemeClr val="dk1"/>
          </a:lnRef>
          <a:fillRef idx="1">
            <a:schemeClr val="lt1"/>
          </a:fillRef>
          <a:effectRef idx="0">
            <a:schemeClr val="dk1"/>
          </a:effectRef>
          <a:fontRef idx="minor">
            <a:schemeClr val="dk1"/>
          </a:fontRef>
        </dgm:style>
      </dgm:prSet>
      <dgm:spPr/>
      <dgm:t>
        <a:bodyPr/>
        <a:lstStyle/>
        <a:p>
          <a:pPr rtl="1"/>
          <a:endParaRPr lang="fa-IR" dirty="0"/>
        </a:p>
      </dgm:t>
    </dgm:pt>
    <dgm:pt modelId="{240FC7E8-364C-4E9F-BD3A-489A07E20CAA}" type="parTrans" cxnId="{6FEA1B01-683D-40C1-A36C-C05AC6855C9D}">
      <dgm:prSet/>
      <dgm:spPr/>
      <dgm:t>
        <a:bodyPr/>
        <a:lstStyle/>
        <a:p>
          <a:pPr rtl="1"/>
          <a:endParaRPr lang="fa-IR"/>
        </a:p>
      </dgm:t>
    </dgm:pt>
    <dgm:pt modelId="{D05224F0-B745-4DEF-A5AE-AE40051A9455}" type="sibTrans" cxnId="{6FEA1B01-683D-40C1-A36C-C05AC6855C9D}">
      <dgm:prSet/>
      <dgm:spPr/>
      <dgm:t>
        <a:bodyPr/>
        <a:lstStyle/>
        <a:p>
          <a:pPr rtl="1"/>
          <a:endParaRPr lang="fa-IR"/>
        </a:p>
      </dgm:t>
    </dgm:pt>
    <dgm:pt modelId="{6F931D58-2C97-4944-95EF-BD62C8B5AA0B}">
      <dgm:prSet phldrT="[Text]" custT="1"/>
      <dgm:spPr/>
      <dgm:t>
        <a:bodyPr/>
        <a:lstStyle/>
        <a:p>
          <a:pPr rtl="1"/>
          <a:r>
            <a:rPr lang="fa-IR" sz="2800" dirty="0" smtClean="0">
              <a:cs typeface="B Mitra" pitchFamily="2" charset="-78"/>
            </a:rPr>
            <a:t>تشنگی بیش از حد</a:t>
          </a:r>
          <a:endParaRPr lang="fa-IR" sz="2800" dirty="0">
            <a:cs typeface="B Mitra" pitchFamily="2" charset="-78"/>
          </a:endParaRPr>
        </a:p>
      </dgm:t>
    </dgm:pt>
    <dgm:pt modelId="{D63CF9CA-17D2-4CB1-91BA-252C38C87562}" type="parTrans" cxnId="{5AE1AF48-E042-4F00-895D-1560CC984289}">
      <dgm:prSet/>
      <dgm:spPr/>
      <dgm:t>
        <a:bodyPr/>
        <a:lstStyle/>
        <a:p>
          <a:pPr rtl="1"/>
          <a:endParaRPr lang="fa-IR"/>
        </a:p>
      </dgm:t>
    </dgm:pt>
    <dgm:pt modelId="{DFE8AD92-ED47-4D5B-ACD6-5A8D4386E992}" type="sibTrans" cxnId="{5AE1AF48-E042-4F00-895D-1560CC984289}">
      <dgm:prSet/>
      <dgm:spPr/>
      <dgm:t>
        <a:bodyPr/>
        <a:lstStyle/>
        <a:p>
          <a:pPr rtl="1"/>
          <a:endParaRPr lang="fa-IR"/>
        </a:p>
      </dgm:t>
    </dgm:pt>
    <dgm:pt modelId="{1941AD9F-E899-45B2-B539-AD18CBC957A5}">
      <dgm:prSet phldrT="[Text]" custT="1"/>
      <dgm:spPr/>
      <dgm:t>
        <a:bodyPr/>
        <a:lstStyle/>
        <a:p>
          <a:pPr rtl="1"/>
          <a:r>
            <a:rPr lang="fa-IR" sz="2800" dirty="0" smtClean="0">
              <a:cs typeface="B Mitra" pitchFamily="2" charset="-78"/>
            </a:rPr>
            <a:t>خواب آلودگی غیر معمول</a:t>
          </a:r>
          <a:endParaRPr lang="fa-IR" sz="2800" dirty="0">
            <a:cs typeface="B Mitra" pitchFamily="2" charset="-78"/>
          </a:endParaRPr>
        </a:p>
      </dgm:t>
    </dgm:pt>
    <dgm:pt modelId="{DECD9300-1344-4691-BC44-4EA42574CF02}" type="parTrans" cxnId="{4DE31EF7-D9DF-40C9-954D-C0A2A190DB4A}">
      <dgm:prSet/>
      <dgm:spPr/>
      <dgm:t>
        <a:bodyPr/>
        <a:lstStyle/>
        <a:p>
          <a:pPr rtl="1"/>
          <a:endParaRPr lang="fa-IR"/>
        </a:p>
      </dgm:t>
    </dgm:pt>
    <dgm:pt modelId="{744EBCD7-7D49-4807-AC26-295B59322F46}" type="sibTrans" cxnId="{4DE31EF7-D9DF-40C9-954D-C0A2A190DB4A}">
      <dgm:prSet/>
      <dgm:spPr/>
      <dgm:t>
        <a:bodyPr/>
        <a:lstStyle/>
        <a:p>
          <a:pPr rtl="1"/>
          <a:endParaRPr lang="fa-IR"/>
        </a:p>
      </dgm:t>
    </dgm:pt>
    <dgm:pt modelId="{AF3C19C0-EF5A-4AE3-895D-6249999FFC4A}">
      <dgm:prSet phldrT="[Text]" custT="1"/>
      <dgm:spPr/>
      <dgm:t>
        <a:bodyPr/>
        <a:lstStyle/>
        <a:p>
          <a:pPr rtl="1"/>
          <a:r>
            <a:rPr lang="fa-IR" sz="2800" dirty="0" smtClean="0">
              <a:cs typeface="B Mitra" pitchFamily="2" charset="-78"/>
            </a:rPr>
            <a:t>تکرر ادرار</a:t>
          </a:r>
          <a:endParaRPr lang="fa-IR" sz="2800" dirty="0">
            <a:cs typeface="B Mitra" pitchFamily="2" charset="-78"/>
          </a:endParaRPr>
        </a:p>
      </dgm:t>
    </dgm:pt>
    <dgm:pt modelId="{FC63A2D8-D798-47F0-9878-BD55EDE1132F}" type="parTrans" cxnId="{E17C756B-87F4-4E4B-96D5-4F6F639F94A0}">
      <dgm:prSet/>
      <dgm:spPr/>
      <dgm:t>
        <a:bodyPr/>
        <a:lstStyle/>
        <a:p>
          <a:pPr rtl="1"/>
          <a:endParaRPr lang="fa-IR"/>
        </a:p>
      </dgm:t>
    </dgm:pt>
    <dgm:pt modelId="{401FC92B-22B4-4B54-A266-20DEB0E34436}" type="sibTrans" cxnId="{E17C756B-87F4-4E4B-96D5-4F6F639F94A0}">
      <dgm:prSet/>
      <dgm:spPr/>
      <dgm:t>
        <a:bodyPr/>
        <a:lstStyle/>
        <a:p>
          <a:pPr rtl="1"/>
          <a:endParaRPr lang="fa-IR"/>
        </a:p>
      </dgm:t>
    </dgm:pt>
    <dgm:pt modelId="{D9DF0244-1714-48A3-84DE-F2424C49CF26}" type="pres">
      <dgm:prSet presAssocID="{225BB11E-47C7-4439-9015-432E8A10D956}" presName="theList" presStyleCnt="0">
        <dgm:presLayoutVars>
          <dgm:dir/>
          <dgm:animLvl val="lvl"/>
          <dgm:resizeHandles val="exact"/>
        </dgm:presLayoutVars>
      </dgm:prSet>
      <dgm:spPr/>
      <dgm:t>
        <a:bodyPr/>
        <a:lstStyle/>
        <a:p>
          <a:pPr rtl="1"/>
          <a:endParaRPr lang="fa-IR"/>
        </a:p>
      </dgm:t>
    </dgm:pt>
    <dgm:pt modelId="{1358B887-A5C9-4382-9FCE-1850A5025B00}" type="pres">
      <dgm:prSet presAssocID="{A19197B4-83B3-4638-B625-F94E1C39089C}" presName="compNode" presStyleCnt="0"/>
      <dgm:spPr/>
    </dgm:pt>
    <dgm:pt modelId="{FFE4317C-DBFD-42B2-8D8E-291D5A06F152}" type="pres">
      <dgm:prSet presAssocID="{A19197B4-83B3-4638-B625-F94E1C39089C}" presName="aNode" presStyleLbl="bgShp" presStyleIdx="0" presStyleCnt="3"/>
      <dgm:spPr/>
      <dgm:t>
        <a:bodyPr/>
        <a:lstStyle/>
        <a:p>
          <a:pPr rtl="1"/>
          <a:endParaRPr lang="fa-IR"/>
        </a:p>
      </dgm:t>
    </dgm:pt>
    <dgm:pt modelId="{C59A77A7-51E1-48F2-94DA-C4EB652686F2}" type="pres">
      <dgm:prSet presAssocID="{A19197B4-83B3-4638-B625-F94E1C39089C}" presName="textNode" presStyleLbl="bgShp" presStyleIdx="0" presStyleCnt="3"/>
      <dgm:spPr/>
      <dgm:t>
        <a:bodyPr/>
        <a:lstStyle/>
        <a:p>
          <a:pPr rtl="1"/>
          <a:endParaRPr lang="fa-IR"/>
        </a:p>
      </dgm:t>
    </dgm:pt>
    <dgm:pt modelId="{45C55796-ACC0-4411-8B3B-D6AB3A4E3719}" type="pres">
      <dgm:prSet presAssocID="{A19197B4-83B3-4638-B625-F94E1C39089C}" presName="compChildNode" presStyleCnt="0"/>
      <dgm:spPr/>
    </dgm:pt>
    <dgm:pt modelId="{C93EC985-0FF1-4391-A0E1-E414F258F798}" type="pres">
      <dgm:prSet presAssocID="{A19197B4-83B3-4638-B625-F94E1C39089C}" presName="theInnerList" presStyleCnt="0"/>
      <dgm:spPr/>
    </dgm:pt>
    <dgm:pt modelId="{440D47D0-6026-41E4-AF6A-2CA96D39612A}" type="pres">
      <dgm:prSet presAssocID="{EEA1CF24-1BA6-4350-9080-665CE1364938}" presName="childNode" presStyleLbl="node1" presStyleIdx="0" presStyleCnt="7" custLinFactY="-44426" custLinFactNeighborX="3177" custLinFactNeighborY="-100000">
        <dgm:presLayoutVars>
          <dgm:bulletEnabled val="1"/>
        </dgm:presLayoutVars>
      </dgm:prSet>
      <dgm:spPr/>
      <dgm:t>
        <a:bodyPr/>
        <a:lstStyle/>
        <a:p>
          <a:pPr rtl="1"/>
          <a:endParaRPr lang="fa-IR"/>
        </a:p>
      </dgm:t>
    </dgm:pt>
    <dgm:pt modelId="{A948AF71-330B-4E92-B85A-1EE6453B6432}" type="pres">
      <dgm:prSet presAssocID="{EEA1CF24-1BA6-4350-9080-665CE1364938}" presName="aSpace2" presStyleCnt="0"/>
      <dgm:spPr/>
    </dgm:pt>
    <dgm:pt modelId="{25B706D1-1A25-4928-8F6D-1E84785FB380}" type="pres">
      <dgm:prSet presAssocID="{BF87DEB4-D7EE-445E-8D23-47CE20B4261F}" presName="childNode" presStyleLbl="node1" presStyleIdx="1" presStyleCnt="7">
        <dgm:presLayoutVars>
          <dgm:bulletEnabled val="1"/>
        </dgm:presLayoutVars>
      </dgm:prSet>
      <dgm:spPr/>
      <dgm:t>
        <a:bodyPr/>
        <a:lstStyle/>
        <a:p>
          <a:pPr rtl="1"/>
          <a:endParaRPr lang="fa-IR"/>
        </a:p>
      </dgm:t>
    </dgm:pt>
    <dgm:pt modelId="{DBCDC40E-1487-40AD-94B2-02871BC405D4}" type="pres">
      <dgm:prSet presAssocID="{A19197B4-83B3-4638-B625-F94E1C39089C}" presName="aSpace" presStyleCnt="0"/>
      <dgm:spPr/>
    </dgm:pt>
    <dgm:pt modelId="{36B6DBD9-A0F3-450D-A48E-46A245155FCD}" type="pres">
      <dgm:prSet presAssocID="{B265093F-1100-4C55-8BFF-D206609B7ABB}" presName="compNode" presStyleCnt="0"/>
      <dgm:spPr/>
    </dgm:pt>
    <dgm:pt modelId="{A74E0238-43B7-4B90-8EB1-0F299B2AA827}" type="pres">
      <dgm:prSet presAssocID="{B265093F-1100-4C55-8BFF-D206609B7ABB}" presName="aNode" presStyleLbl="bgShp" presStyleIdx="1" presStyleCnt="3"/>
      <dgm:spPr/>
      <dgm:t>
        <a:bodyPr/>
        <a:lstStyle/>
        <a:p>
          <a:pPr rtl="1"/>
          <a:endParaRPr lang="fa-IR"/>
        </a:p>
      </dgm:t>
    </dgm:pt>
    <dgm:pt modelId="{9EE498FA-7E03-4142-8FFE-A8BD0DC09643}" type="pres">
      <dgm:prSet presAssocID="{B265093F-1100-4C55-8BFF-D206609B7ABB}" presName="textNode" presStyleLbl="bgShp" presStyleIdx="1" presStyleCnt="3"/>
      <dgm:spPr/>
      <dgm:t>
        <a:bodyPr/>
        <a:lstStyle/>
        <a:p>
          <a:pPr rtl="1"/>
          <a:endParaRPr lang="fa-IR"/>
        </a:p>
      </dgm:t>
    </dgm:pt>
    <dgm:pt modelId="{E2AF118A-FCE1-4F99-8AA9-372B9B53E2C0}" type="pres">
      <dgm:prSet presAssocID="{B265093F-1100-4C55-8BFF-D206609B7ABB}" presName="compChildNode" presStyleCnt="0"/>
      <dgm:spPr/>
    </dgm:pt>
    <dgm:pt modelId="{91D44B9E-CDB3-412A-8809-5A21014EEC26}" type="pres">
      <dgm:prSet presAssocID="{B265093F-1100-4C55-8BFF-D206609B7ABB}" presName="theInnerList" presStyleCnt="0"/>
      <dgm:spPr/>
    </dgm:pt>
    <dgm:pt modelId="{B20069AC-FC35-49CC-AC7B-8BE709360F22}" type="pres">
      <dgm:prSet presAssocID="{FD4C55F7-64CB-4089-BCDF-7393693DEC27}" presName="childNode" presStyleLbl="node1" presStyleIdx="2" presStyleCnt="7" custScaleX="113674" custLinFactY="-49661" custLinFactNeighborX="2136" custLinFactNeighborY="-100000">
        <dgm:presLayoutVars>
          <dgm:bulletEnabled val="1"/>
        </dgm:presLayoutVars>
      </dgm:prSet>
      <dgm:spPr/>
      <dgm:t>
        <a:bodyPr/>
        <a:lstStyle/>
        <a:p>
          <a:pPr rtl="1"/>
          <a:endParaRPr lang="fa-IR"/>
        </a:p>
      </dgm:t>
    </dgm:pt>
    <dgm:pt modelId="{56342841-350C-47B4-A25B-9F8ADB007DF8}" type="pres">
      <dgm:prSet presAssocID="{FD4C55F7-64CB-4089-BCDF-7393693DEC27}" presName="aSpace2" presStyleCnt="0"/>
      <dgm:spPr/>
    </dgm:pt>
    <dgm:pt modelId="{BD4FEB1A-C548-493C-94D4-98CEC2C977D8}" type="pres">
      <dgm:prSet presAssocID="{A0D2FEA5-0E1C-4C41-96EA-C4F47FA4C25A}" presName="childNode" presStyleLbl="node1" presStyleIdx="3" presStyleCnt="7">
        <dgm:presLayoutVars>
          <dgm:bulletEnabled val="1"/>
        </dgm:presLayoutVars>
      </dgm:prSet>
      <dgm:spPr/>
      <dgm:t>
        <a:bodyPr/>
        <a:lstStyle/>
        <a:p>
          <a:pPr rtl="1"/>
          <a:endParaRPr lang="fa-IR"/>
        </a:p>
      </dgm:t>
    </dgm:pt>
    <dgm:pt modelId="{D0844319-AA76-4B8A-98C3-8ADC111D3574}" type="pres">
      <dgm:prSet presAssocID="{B265093F-1100-4C55-8BFF-D206609B7ABB}" presName="aSpace" presStyleCnt="0"/>
      <dgm:spPr/>
    </dgm:pt>
    <dgm:pt modelId="{E5F60807-5D84-4536-ABB6-4661D81E21BE}" type="pres">
      <dgm:prSet presAssocID="{5E1D6A39-937A-44D0-89B0-3B8412E8AD10}" presName="compNode" presStyleCnt="0"/>
      <dgm:spPr/>
    </dgm:pt>
    <dgm:pt modelId="{C4EE0207-1338-45D6-B23A-B07968BC01BB}" type="pres">
      <dgm:prSet presAssocID="{5E1D6A39-937A-44D0-89B0-3B8412E8AD10}" presName="aNode" presStyleLbl="bgShp" presStyleIdx="2" presStyleCnt="3" custLinFactNeighborX="-64" custLinFactNeighborY="-632"/>
      <dgm:spPr/>
      <dgm:t>
        <a:bodyPr/>
        <a:lstStyle/>
        <a:p>
          <a:pPr rtl="1"/>
          <a:endParaRPr lang="fa-IR"/>
        </a:p>
      </dgm:t>
    </dgm:pt>
    <dgm:pt modelId="{7599E8FB-C050-42AC-9E5E-4ACE6470871C}" type="pres">
      <dgm:prSet presAssocID="{5E1D6A39-937A-44D0-89B0-3B8412E8AD10}" presName="textNode" presStyleLbl="bgShp" presStyleIdx="2" presStyleCnt="3"/>
      <dgm:spPr/>
      <dgm:t>
        <a:bodyPr/>
        <a:lstStyle/>
        <a:p>
          <a:pPr rtl="1"/>
          <a:endParaRPr lang="fa-IR"/>
        </a:p>
      </dgm:t>
    </dgm:pt>
    <dgm:pt modelId="{22BCD36F-04E6-468F-9CC4-3C1093CD8185}" type="pres">
      <dgm:prSet presAssocID="{5E1D6A39-937A-44D0-89B0-3B8412E8AD10}" presName="compChildNode" presStyleCnt="0"/>
      <dgm:spPr/>
    </dgm:pt>
    <dgm:pt modelId="{DB887CC7-9711-4A13-A0C2-07D6381858D3}" type="pres">
      <dgm:prSet presAssocID="{5E1D6A39-937A-44D0-89B0-3B8412E8AD10}" presName="theInnerList" presStyleCnt="0"/>
      <dgm:spPr/>
    </dgm:pt>
    <dgm:pt modelId="{B42E1E3F-E3D4-46FC-A709-6DE1FEC7E5F0}" type="pres">
      <dgm:prSet presAssocID="{6F931D58-2C97-4944-95EF-BD62C8B5AA0B}" presName="childNode" presStyleLbl="node1" presStyleIdx="4" presStyleCnt="7" custLinFactY="-98108" custLinFactNeighborX="1096" custLinFactNeighborY="-100000">
        <dgm:presLayoutVars>
          <dgm:bulletEnabled val="1"/>
        </dgm:presLayoutVars>
      </dgm:prSet>
      <dgm:spPr/>
      <dgm:t>
        <a:bodyPr/>
        <a:lstStyle/>
        <a:p>
          <a:pPr rtl="1"/>
          <a:endParaRPr lang="fa-IR"/>
        </a:p>
      </dgm:t>
    </dgm:pt>
    <dgm:pt modelId="{40F5DFF0-94BE-4AAF-90AC-46F26855F252}" type="pres">
      <dgm:prSet presAssocID="{6F931D58-2C97-4944-95EF-BD62C8B5AA0B}" presName="aSpace2" presStyleCnt="0"/>
      <dgm:spPr/>
    </dgm:pt>
    <dgm:pt modelId="{1CBBE113-165A-404B-9D13-5DACE4773FBF}" type="pres">
      <dgm:prSet presAssocID="{AF3C19C0-EF5A-4AE3-895D-6249999FFC4A}" presName="childNode" presStyleLbl="node1" presStyleIdx="5" presStyleCnt="7" custScaleY="140126" custLinFactY="-34458" custLinFactNeighborX="-2323" custLinFactNeighborY="-100000">
        <dgm:presLayoutVars>
          <dgm:bulletEnabled val="1"/>
        </dgm:presLayoutVars>
      </dgm:prSet>
      <dgm:spPr/>
      <dgm:t>
        <a:bodyPr/>
        <a:lstStyle/>
        <a:p>
          <a:pPr rtl="1"/>
          <a:endParaRPr lang="fa-IR"/>
        </a:p>
      </dgm:t>
    </dgm:pt>
    <dgm:pt modelId="{22EF5DCE-895A-4D64-A379-AEB9E42A367E}" type="pres">
      <dgm:prSet presAssocID="{AF3C19C0-EF5A-4AE3-895D-6249999FFC4A}" presName="aSpace2" presStyleCnt="0"/>
      <dgm:spPr/>
    </dgm:pt>
    <dgm:pt modelId="{B832EFC8-FA00-47F1-85FE-0311437A733B}" type="pres">
      <dgm:prSet presAssocID="{1941AD9F-E899-45B2-B539-AD18CBC957A5}" presName="childNode" presStyleLbl="node1" presStyleIdx="6" presStyleCnt="7" custScaleY="138630">
        <dgm:presLayoutVars>
          <dgm:bulletEnabled val="1"/>
        </dgm:presLayoutVars>
      </dgm:prSet>
      <dgm:spPr/>
      <dgm:t>
        <a:bodyPr/>
        <a:lstStyle/>
        <a:p>
          <a:pPr rtl="1"/>
          <a:endParaRPr lang="fa-IR"/>
        </a:p>
      </dgm:t>
    </dgm:pt>
  </dgm:ptLst>
  <dgm:cxnLst>
    <dgm:cxn modelId="{F6EBB6CE-4536-4166-9174-E3555E1FD1D7}" type="presOf" srcId="{5E1D6A39-937A-44D0-89B0-3B8412E8AD10}" destId="{C4EE0207-1338-45D6-B23A-B07968BC01BB}" srcOrd="0" destOrd="0" presId="urn:microsoft.com/office/officeart/2005/8/layout/lProcess2"/>
    <dgm:cxn modelId="{6F9CFAA7-1A63-4818-9A04-515F17A81017}" type="presOf" srcId="{5E1D6A39-937A-44D0-89B0-3B8412E8AD10}" destId="{7599E8FB-C050-42AC-9E5E-4ACE6470871C}" srcOrd="1" destOrd="0" presId="urn:microsoft.com/office/officeart/2005/8/layout/lProcess2"/>
    <dgm:cxn modelId="{5AE1AF48-E042-4F00-895D-1560CC984289}" srcId="{5E1D6A39-937A-44D0-89B0-3B8412E8AD10}" destId="{6F931D58-2C97-4944-95EF-BD62C8B5AA0B}" srcOrd="0" destOrd="0" parTransId="{D63CF9CA-17D2-4CB1-91BA-252C38C87562}" sibTransId="{DFE8AD92-ED47-4D5B-ACD6-5A8D4386E992}"/>
    <dgm:cxn modelId="{97949203-EDCA-4BF1-87A4-0AAEBC1C9D11}" type="presOf" srcId="{1941AD9F-E899-45B2-B539-AD18CBC957A5}" destId="{B832EFC8-FA00-47F1-85FE-0311437A733B}" srcOrd="0" destOrd="0" presId="urn:microsoft.com/office/officeart/2005/8/layout/lProcess2"/>
    <dgm:cxn modelId="{DB0FC6BB-9361-4B64-BAE3-19187DAF0603}" type="presOf" srcId="{B265093F-1100-4C55-8BFF-D206609B7ABB}" destId="{A74E0238-43B7-4B90-8EB1-0F299B2AA827}" srcOrd="0" destOrd="0" presId="urn:microsoft.com/office/officeart/2005/8/layout/lProcess2"/>
    <dgm:cxn modelId="{4DE31EF7-D9DF-40C9-954D-C0A2A190DB4A}" srcId="{5E1D6A39-937A-44D0-89B0-3B8412E8AD10}" destId="{1941AD9F-E899-45B2-B539-AD18CBC957A5}" srcOrd="2" destOrd="0" parTransId="{DECD9300-1344-4691-BC44-4EA42574CF02}" sibTransId="{744EBCD7-7D49-4807-AC26-295B59322F46}"/>
    <dgm:cxn modelId="{18637188-8D99-47C7-91E1-3CE22BB0A94E}" srcId="{225BB11E-47C7-4439-9015-432E8A10D956}" destId="{A19197B4-83B3-4638-B625-F94E1C39089C}" srcOrd="0" destOrd="0" parTransId="{F21B0092-547F-46FB-B6D6-CA97A6FEDE94}" sibTransId="{D013433B-B3A8-401E-BAB5-B9A0687B103B}"/>
    <dgm:cxn modelId="{BA1A76C0-3764-4F87-A314-84CEF30D4FA2}" type="presOf" srcId="{BF87DEB4-D7EE-445E-8D23-47CE20B4261F}" destId="{25B706D1-1A25-4928-8F6D-1E84785FB380}" srcOrd="0" destOrd="0" presId="urn:microsoft.com/office/officeart/2005/8/layout/lProcess2"/>
    <dgm:cxn modelId="{AEA0A82E-FE2B-47A4-B8AD-22A6A8B03FF8}" type="presOf" srcId="{B265093F-1100-4C55-8BFF-D206609B7ABB}" destId="{9EE498FA-7E03-4142-8FFE-A8BD0DC09643}" srcOrd="1" destOrd="0" presId="urn:microsoft.com/office/officeart/2005/8/layout/lProcess2"/>
    <dgm:cxn modelId="{43E24DA9-3949-4B9C-96D8-8CABDA152263}" type="presOf" srcId="{AF3C19C0-EF5A-4AE3-895D-6249999FFC4A}" destId="{1CBBE113-165A-404B-9D13-5DACE4773FBF}" srcOrd="0" destOrd="0" presId="urn:microsoft.com/office/officeart/2005/8/layout/lProcess2"/>
    <dgm:cxn modelId="{92474D21-0494-4605-882E-E535BB5C76BD}" srcId="{B265093F-1100-4C55-8BFF-D206609B7ABB}" destId="{A0D2FEA5-0E1C-4C41-96EA-C4F47FA4C25A}" srcOrd="1" destOrd="0" parTransId="{BBAEF5C5-ACD9-4504-B904-9267099C0277}" sibTransId="{26CDF55B-B577-4680-8877-D5433E58D58E}"/>
    <dgm:cxn modelId="{E17C756B-87F4-4E4B-96D5-4F6F639F94A0}" srcId="{5E1D6A39-937A-44D0-89B0-3B8412E8AD10}" destId="{AF3C19C0-EF5A-4AE3-895D-6249999FFC4A}" srcOrd="1" destOrd="0" parTransId="{FC63A2D8-D798-47F0-9878-BD55EDE1132F}" sibTransId="{401FC92B-22B4-4B54-A266-20DEB0E34436}"/>
    <dgm:cxn modelId="{B1746EA4-BF86-4031-9722-9AA9EFBDB1D7}" type="presOf" srcId="{225BB11E-47C7-4439-9015-432E8A10D956}" destId="{D9DF0244-1714-48A3-84DE-F2424C49CF26}" srcOrd="0" destOrd="0" presId="urn:microsoft.com/office/officeart/2005/8/layout/lProcess2"/>
    <dgm:cxn modelId="{31A7FA8F-EC54-4147-B6A5-CABC8B94C450}" type="presOf" srcId="{6F931D58-2C97-4944-95EF-BD62C8B5AA0B}" destId="{B42E1E3F-E3D4-46FC-A709-6DE1FEC7E5F0}" srcOrd="0" destOrd="0" presId="urn:microsoft.com/office/officeart/2005/8/layout/lProcess2"/>
    <dgm:cxn modelId="{071CA9E7-2B17-4799-86B0-B57945C0C017}" type="presOf" srcId="{A19197B4-83B3-4638-B625-F94E1C39089C}" destId="{C59A77A7-51E1-48F2-94DA-C4EB652686F2}" srcOrd="1" destOrd="0" presId="urn:microsoft.com/office/officeart/2005/8/layout/lProcess2"/>
    <dgm:cxn modelId="{F4CF5852-A499-4F28-B1AD-1223E81ADCDD}" type="presOf" srcId="{A0D2FEA5-0E1C-4C41-96EA-C4F47FA4C25A}" destId="{BD4FEB1A-C548-493C-94D4-98CEC2C977D8}" srcOrd="0" destOrd="0" presId="urn:microsoft.com/office/officeart/2005/8/layout/lProcess2"/>
    <dgm:cxn modelId="{574985CA-951B-4AF5-8173-68E5B4B32B49}" type="presOf" srcId="{FD4C55F7-64CB-4089-BCDF-7393693DEC27}" destId="{B20069AC-FC35-49CC-AC7B-8BE709360F22}" srcOrd="0" destOrd="0" presId="urn:microsoft.com/office/officeart/2005/8/layout/lProcess2"/>
    <dgm:cxn modelId="{B07A6D30-DE35-4220-B208-EC27CFB5087A}" type="presOf" srcId="{EEA1CF24-1BA6-4350-9080-665CE1364938}" destId="{440D47D0-6026-41E4-AF6A-2CA96D39612A}" srcOrd="0" destOrd="0" presId="urn:microsoft.com/office/officeart/2005/8/layout/lProcess2"/>
    <dgm:cxn modelId="{DFCAE1C5-4023-4098-B773-6EBBB89F9D20}" type="presOf" srcId="{A19197B4-83B3-4638-B625-F94E1C39089C}" destId="{FFE4317C-DBFD-42B2-8D8E-291D5A06F152}" srcOrd="0" destOrd="0" presId="urn:microsoft.com/office/officeart/2005/8/layout/lProcess2"/>
    <dgm:cxn modelId="{CD5D3820-8BD1-4B00-8AA6-38994CFF155E}" srcId="{B265093F-1100-4C55-8BFF-D206609B7ABB}" destId="{FD4C55F7-64CB-4089-BCDF-7393693DEC27}" srcOrd="0" destOrd="0" parTransId="{F7BE7C6F-6DC1-4480-BBF7-1680131456E8}" sibTransId="{00AEC8D3-7F98-489B-9154-20C766F15BA6}"/>
    <dgm:cxn modelId="{FF7CF7C1-0D02-48EE-8D37-20338A187808}" srcId="{225BB11E-47C7-4439-9015-432E8A10D956}" destId="{B265093F-1100-4C55-8BFF-D206609B7ABB}" srcOrd="1" destOrd="0" parTransId="{5F7C97AB-01A4-4F01-B569-E8F4F4F9396F}" sibTransId="{52CC9DD3-24B8-4A6B-A3C7-A3B728EA7E78}"/>
    <dgm:cxn modelId="{94309270-47B5-4DA7-9CCC-3E705AB06F62}" srcId="{A19197B4-83B3-4638-B625-F94E1C39089C}" destId="{BF87DEB4-D7EE-445E-8D23-47CE20B4261F}" srcOrd="1" destOrd="0" parTransId="{99D24249-325E-4E6D-A0EA-2A5725D6E24B}" sibTransId="{3D4BC415-352D-409C-884E-B54817ECE906}"/>
    <dgm:cxn modelId="{6FEA1B01-683D-40C1-A36C-C05AC6855C9D}" srcId="{225BB11E-47C7-4439-9015-432E8A10D956}" destId="{5E1D6A39-937A-44D0-89B0-3B8412E8AD10}" srcOrd="2" destOrd="0" parTransId="{240FC7E8-364C-4E9F-BD3A-489A07E20CAA}" sibTransId="{D05224F0-B745-4DEF-A5AE-AE40051A9455}"/>
    <dgm:cxn modelId="{3FA5C557-C543-4C29-BDBD-AEC3B170D019}" srcId="{A19197B4-83B3-4638-B625-F94E1C39089C}" destId="{EEA1CF24-1BA6-4350-9080-665CE1364938}" srcOrd="0" destOrd="0" parTransId="{7BF5ABB7-9237-4AD8-954A-5D63A5D79332}" sibTransId="{0559B64E-D374-46FB-ADC7-40ABC8F4F4EA}"/>
    <dgm:cxn modelId="{62D11A18-07B5-4889-AD39-C9DE4E8F4577}" type="presParOf" srcId="{D9DF0244-1714-48A3-84DE-F2424C49CF26}" destId="{1358B887-A5C9-4382-9FCE-1850A5025B00}" srcOrd="0" destOrd="0" presId="urn:microsoft.com/office/officeart/2005/8/layout/lProcess2"/>
    <dgm:cxn modelId="{05395F98-3392-45CE-9379-D1BD0E5FD0B4}" type="presParOf" srcId="{1358B887-A5C9-4382-9FCE-1850A5025B00}" destId="{FFE4317C-DBFD-42B2-8D8E-291D5A06F152}" srcOrd="0" destOrd="0" presId="urn:microsoft.com/office/officeart/2005/8/layout/lProcess2"/>
    <dgm:cxn modelId="{FDBD6D28-D485-4D28-A6CB-680BE1B30D1C}" type="presParOf" srcId="{1358B887-A5C9-4382-9FCE-1850A5025B00}" destId="{C59A77A7-51E1-48F2-94DA-C4EB652686F2}" srcOrd="1" destOrd="0" presId="urn:microsoft.com/office/officeart/2005/8/layout/lProcess2"/>
    <dgm:cxn modelId="{42D9314C-1C63-44AB-A428-ED02BBA9E26E}" type="presParOf" srcId="{1358B887-A5C9-4382-9FCE-1850A5025B00}" destId="{45C55796-ACC0-4411-8B3B-D6AB3A4E3719}" srcOrd="2" destOrd="0" presId="urn:microsoft.com/office/officeart/2005/8/layout/lProcess2"/>
    <dgm:cxn modelId="{52C62A23-F24D-441D-9B7C-6E81BB64CA7F}" type="presParOf" srcId="{45C55796-ACC0-4411-8B3B-D6AB3A4E3719}" destId="{C93EC985-0FF1-4391-A0E1-E414F258F798}" srcOrd="0" destOrd="0" presId="urn:microsoft.com/office/officeart/2005/8/layout/lProcess2"/>
    <dgm:cxn modelId="{A4405B82-9D66-46E2-817E-2805FDBAD7F5}" type="presParOf" srcId="{C93EC985-0FF1-4391-A0E1-E414F258F798}" destId="{440D47D0-6026-41E4-AF6A-2CA96D39612A}" srcOrd="0" destOrd="0" presId="urn:microsoft.com/office/officeart/2005/8/layout/lProcess2"/>
    <dgm:cxn modelId="{48CB6D2E-38A1-46AB-BFD0-88265ED9356B}" type="presParOf" srcId="{C93EC985-0FF1-4391-A0E1-E414F258F798}" destId="{A948AF71-330B-4E92-B85A-1EE6453B6432}" srcOrd="1" destOrd="0" presId="urn:microsoft.com/office/officeart/2005/8/layout/lProcess2"/>
    <dgm:cxn modelId="{057B8D26-91BA-48B0-9870-5BE64CCB5A24}" type="presParOf" srcId="{C93EC985-0FF1-4391-A0E1-E414F258F798}" destId="{25B706D1-1A25-4928-8F6D-1E84785FB380}" srcOrd="2" destOrd="0" presId="urn:microsoft.com/office/officeart/2005/8/layout/lProcess2"/>
    <dgm:cxn modelId="{1D138EA9-070E-4E5F-9A26-68CB1668BBB7}" type="presParOf" srcId="{D9DF0244-1714-48A3-84DE-F2424C49CF26}" destId="{DBCDC40E-1487-40AD-94B2-02871BC405D4}" srcOrd="1" destOrd="0" presId="urn:microsoft.com/office/officeart/2005/8/layout/lProcess2"/>
    <dgm:cxn modelId="{BB02ABA4-9EB8-4DD4-8F23-F28B4E214101}" type="presParOf" srcId="{D9DF0244-1714-48A3-84DE-F2424C49CF26}" destId="{36B6DBD9-A0F3-450D-A48E-46A245155FCD}" srcOrd="2" destOrd="0" presId="urn:microsoft.com/office/officeart/2005/8/layout/lProcess2"/>
    <dgm:cxn modelId="{B5101596-8D58-4F35-8855-86D1721460E0}" type="presParOf" srcId="{36B6DBD9-A0F3-450D-A48E-46A245155FCD}" destId="{A74E0238-43B7-4B90-8EB1-0F299B2AA827}" srcOrd="0" destOrd="0" presId="urn:microsoft.com/office/officeart/2005/8/layout/lProcess2"/>
    <dgm:cxn modelId="{66A3CB7D-5E7B-446D-AA76-1952C60A5876}" type="presParOf" srcId="{36B6DBD9-A0F3-450D-A48E-46A245155FCD}" destId="{9EE498FA-7E03-4142-8FFE-A8BD0DC09643}" srcOrd="1" destOrd="0" presId="urn:microsoft.com/office/officeart/2005/8/layout/lProcess2"/>
    <dgm:cxn modelId="{276BEAB9-33D4-436B-8DD0-E6F2438CE8D2}" type="presParOf" srcId="{36B6DBD9-A0F3-450D-A48E-46A245155FCD}" destId="{E2AF118A-FCE1-4F99-8AA9-372B9B53E2C0}" srcOrd="2" destOrd="0" presId="urn:microsoft.com/office/officeart/2005/8/layout/lProcess2"/>
    <dgm:cxn modelId="{12F72F95-00B2-43A1-B123-1614C1F16F0E}" type="presParOf" srcId="{E2AF118A-FCE1-4F99-8AA9-372B9B53E2C0}" destId="{91D44B9E-CDB3-412A-8809-5A21014EEC26}" srcOrd="0" destOrd="0" presId="urn:microsoft.com/office/officeart/2005/8/layout/lProcess2"/>
    <dgm:cxn modelId="{9F0403F9-6B4A-4A58-8BCD-9341FAF6025F}" type="presParOf" srcId="{91D44B9E-CDB3-412A-8809-5A21014EEC26}" destId="{B20069AC-FC35-49CC-AC7B-8BE709360F22}" srcOrd="0" destOrd="0" presId="urn:microsoft.com/office/officeart/2005/8/layout/lProcess2"/>
    <dgm:cxn modelId="{C04CEE77-4F26-4469-859A-C1B85F2B5684}" type="presParOf" srcId="{91D44B9E-CDB3-412A-8809-5A21014EEC26}" destId="{56342841-350C-47B4-A25B-9F8ADB007DF8}" srcOrd="1" destOrd="0" presId="urn:microsoft.com/office/officeart/2005/8/layout/lProcess2"/>
    <dgm:cxn modelId="{FC675077-18C3-474B-B863-47D4F71C91F6}" type="presParOf" srcId="{91D44B9E-CDB3-412A-8809-5A21014EEC26}" destId="{BD4FEB1A-C548-493C-94D4-98CEC2C977D8}" srcOrd="2" destOrd="0" presId="urn:microsoft.com/office/officeart/2005/8/layout/lProcess2"/>
    <dgm:cxn modelId="{A260D370-B2B9-4675-89A7-DEA814BD90AD}" type="presParOf" srcId="{D9DF0244-1714-48A3-84DE-F2424C49CF26}" destId="{D0844319-AA76-4B8A-98C3-8ADC111D3574}" srcOrd="3" destOrd="0" presId="urn:microsoft.com/office/officeart/2005/8/layout/lProcess2"/>
    <dgm:cxn modelId="{97FE1E9E-9466-4E3A-8CCF-0580D40EF3D5}" type="presParOf" srcId="{D9DF0244-1714-48A3-84DE-F2424C49CF26}" destId="{E5F60807-5D84-4536-ABB6-4661D81E21BE}" srcOrd="4" destOrd="0" presId="urn:microsoft.com/office/officeart/2005/8/layout/lProcess2"/>
    <dgm:cxn modelId="{32834CA8-AEDA-4625-9B1E-D63C43E9D629}" type="presParOf" srcId="{E5F60807-5D84-4536-ABB6-4661D81E21BE}" destId="{C4EE0207-1338-45D6-B23A-B07968BC01BB}" srcOrd="0" destOrd="0" presId="urn:microsoft.com/office/officeart/2005/8/layout/lProcess2"/>
    <dgm:cxn modelId="{53959F34-993A-4300-A1C1-048D79EFA717}" type="presParOf" srcId="{E5F60807-5D84-4536-ABB6-4661D81E21BE}" destId="{7599E8FB-C050-42AC-9E5E-4ACE6470871C}" srcOrd="1" destOrd="0" presId="urn:microsoft.com/office/officeart/2005/8/layout/lProcess2"/>
    <dgm:cxn modelId="{0EDA4C2C-381E-447C-A820-AEBA601F05FF}" type="presParOf" srcId="{E5F60807-5D84-4536-ABB6-4661D81E21BE}" destId="{22BCD36F-04E6-468F-9CC4-3C1093CD8185}" srcOrd="2" destOrd="0" presId="urn:microsoft.com/office/officeart/2005/8/layout/lProcess2"/>
    <dgm:cxn modelId="{E7346ECB-BBAD-482E-B9EE-F082437268AD}" type="presParOf" srcId="{22BCD36F-04E6-468F-9CC4-3C1093CD8185}" destId="{DB887CC7-9711-4A13-A0C2-07D6381858D3}" srcOrd="0" destOrd="0" presId="urn:microsoft.com/office/officeart/2005/8/layout/lProcess2"/>
    <dgm:cxn modelId="{A6396B2A-3BA1-401A-8BDC-C70F7794B211}" type="presParOf" srcId="{DB887CC7-9711-4A13-A0C2-07D6381858D3}" destId="{B42E1E3F-E3D4-46FC-A709-6DE1FEC7E5F0}" srcOrd="0" destOrd="0" presId="urn:microsoft.com/office/officeart/2005/8/layout/lProcess2"/>
    <dgm:cxn modelId="{91C8CF1D-AC1C-4A3F-83E5-3E87775B4AF4}" type="presParOf" srcId="{DB887CC7-9711-4A13-A0C2-07D6381858D3}" destId="{40F5DFF0-94BE-4AAF-90AC-46F26855F252}" srcOrd="1" destOrd="0" presId="urn:microsoft.com/office/officeart/2005/8/layout/lProcess2"/>
    <dgm:cxn modelId="{316D905A-ED79-4C62-A12B-2AC47F674EE9}" type="presParOf" srcId="{DB887CC7-9711-4A13-A0C2-07D6381858D3}" destId="{1CBBE113-165A-404B-9D13-5DACE4773FBF}" srcOrd="2" destOrd="0" presId="urn:microsoft.com/office/officeart/2005/8/layout/lProcess2"/>
    <dgm:cxn modelId="{8EB09FA4-96C8-4504-8C4D-B5E1BD4AA57B}" type="presParOf" srcId="{DB887CC7-9711-4A13-A0C2-07D6381858D3}" destId="{22EF5DCE-895A-4D64-A379-AEB9E42A367E}" srcOrd="3" destOrd="0" presId="urn:microsoft.com/office/officeart/2005/8/layout/lProcess2"/>
    <dgm:cxn modelId="{9E9A7015-032A-4785-87F3-0D47D8B2E69D}" type="presParOf" srcId="{DB887CC7-9711-4A13-A0C2-07D6381858D3}" destId="{B832EFC8-FA00-47F1-85FE-0311437A733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19980-576D-46AF-A3DC-F1AB10FA2B7C}" type="datetimeFigureOut">
              <a:rPr lang="en-US" smtClean="0"/>
              <a:pPr/>
              <a:t>10/24/2018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31675-1A80-4CD8-9F89-3E5691407C64}" type="slidenum">
              <a:rPr lang="en-US" smtClean="0"/>
              <a:pPr/>
              <a:t>‹#›</a:t>
            </a:fld>
            <a:endParaRPr lang="en-US"/>
          </a:p>
        </p:txBody>
      </p:sp>
    </p:spTree>
    <p:extLst>
      <p:ext uri="{BB962C8B-B14F-4D97-AF65-F5344CB8AC3E}">
        <p14:creationId xmlns:p14="http://schemas.microsoft.com/office/powerpoint/2010/main" val="290972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C47DABC-DB3E-427B-8D44-67543B0BB02E}" type="datetime1">
              <a:rPr lang="en-US" smtClean="0"/>
              <a:pPr/>
              <a:t>10/24/2018</a:t>
            </a:fld>
            <a:endParaRPr lang="en-US"/>
          </a:p>
        </p:txBody>
      </p:sp>
      <p:sp>
        <p:nvSpPr>
          <p:cNvPr id="17" name="Footer Placeholder 16"/>
          <p:cNvSpPr>
            <a:spLocks noGrp="1"/>
          </p:cNvSpPr>
          <p:nvPr>
            <p:ph type="ftr" sz="quarter" idx="11"/>
          </p:nvPr>
        </p:nvSpPr>
        <p:spPr/>
        <p:txBody>
          <a:bodyPr/>
          <a:lstStyle/>
          <a:p>
            <a:r>
              <a:rPr lang="en-US" smtClean="0"/>
              <a:t>Nikolaos Katsilambros </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C7C1684-52A5-4FE4-97B4-E9F881B592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A8848-139B-496E-905C-21C3D57AF363}" type="datetime1">
              <a:rPr lang="en-US" smtClean="0"/>
              <a:pPr/>
              <a:t>10/24/2018</a:t>
            </a:fld>
            <a:endParaRPr lang="en-US"/>
          </a:p>
        </p:txBody>
      </p:sp>
      <p:sp>
        <p:nvSpPr>
          <p:cNvPr id="5" name="Footer Placeholder 4"/>
          <p:cNvSpPr>
            <a:spLocks noGrp="1"/>
          </p:cNvSpPr>
          <p:nvPr>
            <p:ph type="ftr" sz="quarter" idx="11"/>
          </p:nvPr>
        </p:nvSpPr>
        <p:spPr/>
        <p:txBody>
          <a:bodyPr/>
          <a:lstStyle/>
          <a:p>
            <a:r>
              <a:rPr lang="en-US" smtClean="0"/>
              <a:t>Nikolaos Katsilambros </a:t>
            </a:r>
            <a:endParaRPr lang="en-US"/>
          </a:p>
        </p:txBody>
      </p:sp>
      <p:sp>
        <p:nvSpPr>
          <p:cNvPr id="6" name="Slide Number Placeholder 5"/>
          <p:cNvSpPr>
            <a:spLocks noGrp="1"/>
          </p:cNvSpPr>
          <p:nvPr>
            <p:ph type="sldNum" sz="quarter" idx="12"/>
          </p:nvPr>
        </p:nvSpPr>
        <p:spPr/>
        <p:txBody>
          <a:bodyPr/>
          <a:lstStyle/>
          <a:p>
            <a:fld id="{FC7C1684-52A5-4FE4-97B4-E9F881B592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376CB-34EE-4532-9AB1-60C827215B74}" type="datetime1">
              <a:rPr lang="en-US" smtClean="0"/>
              <a:pPr/>
              <a:t>10/24/2018</a:t>
            </a:fld>
            <a:endParaRPr lang="en-US"/>
          </a:p>
        </p:txBody>
      </p:sp>
      <p:sp>
        <p:nvSpPr>
          <p:cNvPr id="5" name="Footer Placeholder 4"/>
          <p:cNvSpPr>
            <a:spLocks noGrp="1"/>
          </p:cNvSpPr>
          <p:nvPr>
            <p:ph type="ftr" sz="quarter" idx="11"/>
          </p:nvPr>
        </p:nvSpPr>
        <p:spPr/>
        <p:txBody>
          <a:bodyPr/>
          <a:lstStyle/>
          <a:p>
            <a:r>
              <a:rPr lang="en-US" smtClean="0"/>
              <a:t>Nikolaos Katsilambros </a:t>
            </a:r>
            <a:endParaRPr lang="en-US"/>
          </a:p>
        </p:txBody>
      </p:sp>
      <p:sp>
        <p:nvSpPr>
          <p:cNvPr id="6" name="Slide Number Placeholder 5"/>
          <p:cNvSpPr>
            <a:spLocks noGrp="1"/>
          </p:cNvSpPr>
          <p:nvPr>
            <p:ph type="sldNum" sz="quarter" idx="12"/>
          </p:nvPr>
        </p:nvSpPr>
        <p:spPr/>
        <p:txBody>
          <a:bodyPr/>
          <a:lstStyle/>
          <a:p>
            <a:fld id="{FC7C1684-52A5-4FE4-97B4-E9F881B592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23EF4F-8085-43F9-821D-C273F046EC87}" type="datetime1">
              <a:rPr lang="en-US" smtClean="0"/>
              <a:pPr/>
              <a:t>10/24/2018</a:t>
            </a:fld>
            <a:endParaRPr lang="en-US"/>
          </a:p>
        </p:txBody>
      </p:sp>
      <p:sp>
        <p:nvSpPr>
          <p:cNvPr id="5" name="Footer Placeholder 4"/>
          <p:cNvSpPr>
            <a:spLocks noGrp="1"/>
          </p:cNvSpPr>
          <p:nvPr>
            <p:ph type="ftr" sz="quarter" idx="11"/>
          </p:nvPr>
        </p:nvSpPr>
        <p:spPr/>
        <p:txBody>
          <a:bodyPr/>
          <a:lstStyle/>
          <a:p>
            <a:r>
              <a:rPr lang="en-US" smtClean="0"/>
              <a:t>Nikolaos Katsilambros </a:t>
            </a:r>
            <a:endParaRPr lang="en-US"/>
          </a:p>
        </p:txBody>
      </p:sp>
      <p:sp>
        <p:nvSpPr>
          <p:cNvPr id="6" name="Slide Number Placeholder 5"/>
          <p:cNvSpPr>
            <a:spLocks noGrp="1"/>
          </p:cNvSpPr>
          <p:nvPr>
            <p:ph type="sldNum" sz="quarter" idx="12"/>
          </p:nvPr>
        </p:nvSpPr>
        <p:spPr/>
        <p:txBody>
          <a:bodyPr/>
          <a:lstStyle/>
          <a:p>
            <a:fld id="{FC7C1684-52A5-4FE4-97B4-E9F881B592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0AA75A-4DD8-4CFD-A400-52CCF4CFEA27}" type="datetime1">
              <a:rPr lang="en-US" smtClean="0"/>
              <a:pPr/>
              <a:t>10/24/2018</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Nikolaos Katsilambros </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C7C1684-52A5-4FE4-97B4-E9F881B592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93526AE-6D87-4CED-9269-99EC49CE16AE}" type="datetime1">
              <a:rPr lang="en-US" smtClean="0"/>
              <a:pPr/>
              <a:t>10/24/2018</a:t>
            </a:fld>
            <a:endParaRPr lang="en-US"/>
          </a:p>
        </p:txBody>
      </p:sp>
      <p:sp>
        <p:nvSpPr>
          <p:cNvPr id="6" name="Footer Placeholder 5"/>
          <p:cNvSpPr>
            <a:spLocks noGrp="1"/>
          </p:cNvSpPr>
          <p:nvPr>
            <p:ph type="ftr" sz="quarter" idx="11"/>
          </p:nvPr>
        </p:nvSpPr>
        <p:spPr/>
        <p:txBody>
          <a:bodyPr/>
          <a:lstStyle/>
          <a:p>
            <a:r>
              <a:rPr lang="en-US" smtClean="0"/>
              <a:t>Nikolaos Katsilambros </a:t>
            </a:r>
            <a:endParaRPr lang="en-US"/>
          </a:p>
        </p:txBody>
      </p:sp>
      <p:sp>
        <p:nvSpPr>
          <p:cNvPr id="7" name="Slide Number Placeholder 6"/>
          <p:cNvSpPr>
            <a:spLocks noGrp="1"/>
          </p:cNvSpPr>
          <p:nvPr>
            <p:ph type="sldNum" sz="quarter" idx="12"/>
          </p:nvPr>
        </p:nvSpPr>
        <p:spPr/>
        <p:txBody>
          <a:bodyPr/>
          <a:lstStyle/>
          <a:p>
            <a:fld id="{FC7C1684-52A5-4FE4-97B4-E9F881B592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EA5A729-9EF1-4890-B711-DE5742D0BB82}" type="datetime1">
              <a:rPr lang="en-US" smtClean="0"/>
              <a:pPr/>
              <a:t>10/24/2018</a:t>
            </a:fld>
            <a:endParaRPr lang="en-US"/>
          </a:p>
        </p:txBody>
      </p:sp>
      <p:sp>
        <p:nvSpPr>
          <p:cNvPr id="8" name="Footer Placeholder 7"/>
          <p:cNvSpPr>
            <a:spLocks noGrp="1"/>
          </p:cNvSpPr>
          <p:nvPr>
            <p:ph type="ftr" sz="quarter" idx="11"/>
          </p:nvPr>
        </p:nvSpPr>
        <p:spPr/>
        <p:txBody>
          <a:bodyPr/>
          <a:lstStyle/>
          <a:p>
            <a:r>
              <a:rPr lang="en-US" smtClean="0"/>
              <a:t>Nikolaos Katsilambros </a:t>
            </a:r>
            <a:endParaRPr lang="en-US"/>
          </a:p>
        </p:txBody>
      </p:sp>
      <p:sp>
        <p:nvSpPr>
          <p:cNvPr id="9" name="Slide Number Placeholder 8"/>
          <p:cNvSpPr>
            <a:spLocks noGrp="1"/>
          </p:cNvSpPr>
          <p:nvPr>
            <p:ph type="sldNum" sz="quarter" idx="12"/>
          </p:nvPr>
        </p:nvSpPr>
        <p:spPr/>
        <p:txBody>
          <a:bodyPr/>
          <a:lstStyle/>
          <a:p>
            <a:fld id="{FC7C1684-52A5-4FE4-97B4-E9F881B592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1FE6A8-8579-4315-8A6D-2D631185BE62}" type="datetime1">
              <a:rPr lang="en-US" smtClean="0"/>
              <a:pPr/>
              <a:t>10/24/2018</a:t>
            </a:fld>
            <a:endParaRPr lang="en-US"/>
          </a:p>
        </p:txBody>
      </p:sp>
      <p:sp>
        <p:nvSpPr>
          <p:cNvPr id="4" name="Footer Placeholder 3"/>
          <p:cNvSpPr>
            <a:spLocks noGrp="1"/>
          </p:cNvSpPr>
          <p:nvPr>
            <p:ph type="ftr" sz="quarter" idx="11"/>
          </p:nvPr>
        </p:nvSpPr>
        <p:spPr/>
        <p:txBody>
          <a:bodyPr/>
          <a:lstStyle/>
          <a:p>
            <a:r>
              <a:rPr lang="en-US" smtClean="0"/>
              <a:t>Nikolaos Katsilambros </a:t>
            </a:r>
            <a:endParaRPr lang="en-US"/>
          </a:p>
        </p:txBody>
      </p:sp>
      <p:sp>
        <p:nvSpPr>
          <p:cNvPr id="5" name="Slide Number Placeholder 4"/>
          <p:cNvSpPr>
            <a:spLocks noGrp="1"/>
          </p:cNvSpPr>
          <p:nvPr>
            <p:ph type="sldNum" sz="quarter" idx="12"/>
          </p:nvPr>
        </p:nvSpPr>
        <p:spPr/>
        <p:txBody>
          <a:bodyPr/>
          <a:lstStyle/>
          <a:p>
            <a:fld id="{FC7C1684-52A5-4FE4-97B4-E9F881B592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E6C99-7D44-4056-9F82-A3F2AB96A1E7}" type="datetime1">
              <a:rPr lang="en-US" smtClean="0"/>
              <a:pPr/>
              <a:t>10/24/2018</a:t>
            </a:fld>
            <a:endParaRPr lang="en-US"/>
          </a:p>
        </p:txBody>
      </p:sp>
      <p:sp>
        <p:nvSpPr>
          <p:cNvPr id="3" name="Footer Placeholder 2"/>
          <p:cNvSpPr>
            <a:spLocks noGrp="1"/>
          </p:cNvSpPr>
          <p:nvPr>
            <p:ph type="ftr" sz="quarter" idx="11"/>
          </p:nvPr>
        </p:nvSpPr>
        <p:spPr/>
        <p:txBody>
          <a:bodyPr/>
          <a:lstStyle/>
          <a:p>
            <a:r>
              <a:rPr lang="en-US" smtClean="0"/>
              <a:t>Nikolaos Katsilambros </a:t>
            </a:r>
            <a:endParaRPr lang="en-US"/>
          </a:p>
        </p:txBody>
      </p:sp>
      <p:sp>
        <p:nvSpPr>
          <p:cNvPr id="4" name="Slide Number Placeholder 3"/>
          <p:cNvSpPr>
            <a:spLocks noGrp="1"/>
          </p:cNvSpPr>
          <p:nvPr>
            <p:ph type="sldNum" sz="quarter" idx="12"/>
          </p:nvPr>
        </p:nvSpPr>
        <p:spPr/>
        <p:txBody>
          <a:bodyPr/>
          <a:lstStyle/>
          <a:p>
            <a:fld id="{FC7C1684-52A5-4FE4-97B4-E9F881B592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B0ACE3-61B3-439A-93E8-7CFDCD192ECF}" type="datetime1">
              <a:rPr lang="en-US" smtClean="0"/>
              <a:pPr/>
              <a:t>10/24/2018</a:t>
            </a:fld>
            <a:endParaRPr lang="en-US"/>
          </a:p>
        </p:txBody>
      </p:sp>
      <p:sp>
        <p:nvSpPr>
          <p:cNvPr id="6" name="Footer Placeholder 5"/>
          <p:cNvSpPr>
            <a:spLocks noGrp="1"/>
          </p:cNvSpPr>
          <p:nvPr>
            <p:ph type="ftr" sz="quarter" idx="11"/>
          </p:nvPr>
        </p:nvSpPr>
        <p:spPr/>
        <p:txBody>
          <a:bodyPr/>
          <a:lstStyle/>
          <a:p>
            <a:r>
              <a:rPr lang="en-US" smtClean="0"/>
              <a:t>Nikolaos Katsilambros </a:t>
            </a:r>
            <a:endParaRPr lang="en-US"/>
          </a:p>
        </p:txBody>
      </p:sp>
      <p:sp>
        <p:nvSpPr>
          <p:cNvPr id="7" name="Slide Number Placeholder 6"/>
          <p:cNvSpPr>
            <a:spLocks noGrp="1"/>
          </p:cNvSpPr>
          <p:nvPr>
            <p:ph type="sldNum" sz="quarter" idx="12"/>
          </p:nvPr>
        </p:nvSpPr>
        <p:spPr/>
        <p:txBody>
          <a:bodyPr/>
          <a:lstStyle/>
          <a:p>
            <a:fld id="{FC7C1684-52A5-4FE4-97B4-E9F881B592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9053CB-13A9-4AC3-9989-7595B09157D7}" type="datetime1">
              <a:rPr lang="en-US" smtClean="0"/>
              <a:pPr/>
              <a:t>10/24/2018</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Nikolaos Katsilambros </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C7C1684-52A5-4FE4-97B4-E9F881B592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558A5DA-012B-4A67-975F-A8A747EEAA7E}" type="datetime1">
              <a:rPr lang="en-US" smtClean="0"/>
              <a:pPr/>
              <a:t>10/24/2018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Nikolaos Katsilambros </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C7C1684-52A5-4FE4-97B4-E9F881B592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72547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dirty="0"/>
              <a:t/>
            </a:r>
            <a:br>
              <a:rPr lang="en-US" dirty="0"/>
            </a:br>
            <a:r>
              <a:rPr lang="fa-IR" b="1" dirty="0" smtClean="0">
                <a:solidFill>
                  <a:schemeClr val="tx1"/>
                </a:solidFill>
                <a:cs typeface="B Nazanin" pitchFamily="2" charset="-78"/>
              </a:rPr>
              <a:t>دیابت و عوامل خطر </a:t>
            </a:r>
            <a:endParaRPr lang="en-US" b="1" dirty="0">
              <a:solidFill>
                <a:schemeClr val="tx1"/>
              </a:solidFill>
              <a:cs typeface="B Nazanin" pitchFamily="2" charset="-78"/>
            </a:endParaRPr>
          </a:p>
        </p:txBody>
      </p:sp>
      <p:sp>
        <p:nvSpPr>
          <p:cNvPr id="3" name="Content Placeholder 2"/>
          <p:cNvSpPr>
            <a:spLocks noGrp="1"/>
          </p:cNvSpPr>
          <p:nvPr>
            <p:ph sz="quarter" idx="1"/>
          </p:nvPr>
        </p:nvSpPr>
        <p:spPr>
          <a:xfrm>
            <a:off x="457200" y="1600199"/>
            <a:ext cx="8153400" cy="4186255"/>
          </a:xfrm>
        </p:spPr>
        <p:txBody>
          <a:bodyPr/>
          <a:lstStyle/>
          <a:p>
            <a:pPr>
              <a:buNone/>
            </a:pPr>
            <a:r>
              <a:rPr lang="fa-IR" dirty="0" smtClean="0"/>
              <a:t>    </a:t>
            </a:r>
          </a:p>
          <a:p>
            <a:pPr>
              <a:buNone/>
            </a:pPr>
            <a:endParaRPr lang="fa-IR" dirty="0" smtClean="0"/>
          </a:p>
          <a:p>
            <a:pPr>
              <a:buNone/>
            </a:pPr>
            <a:endParaRPr lang="fa-IR" dirty="0" smtClean="0"/>
          </a:p>
        </p:txBody>
      </p:sp>
      <p:pic>
        <p:nvPicPr>
          <p:cNvPr id="14338" name="Picture 2" descr="F:\farkhonde\farkhondeh\اسلاید\898_634695987413429531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00" y="1357298"/>
            <a:ext cx="7210444" cy="43577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3504" y="5715016"/>
            <a:ext cx="3786214" cy="646331"/>
          </a:xfrm>
          <a:prstGeom prst="rect">
            <a:avLst/>
          </a:prstGeom>
          <a:noFill/>
        </p:spPr>
        <p:txBody>
          <a:bodyPr wrap="square" rtlCol="1">
            <a:spAutoFit/>
          </a:bodyPr>
          <a:lstStyle/>
          <a:p>
            <a:pPr algn="ctr">
              <a:buNone/>
            </a:pPr>
            <a:r>
              <a:rPr lang="fa-IR" b="1" dirty="0" smtClean="0"/>
              <a:t>معاونت بهداشتی دانشگاه علوم پزشکی لرستان دی ماه 95    </a:t>
            </a:r>
            <a:endParaRPr lang="en-US" b="1" dirty="0"/>
          </a:p>
        </p:txBody>
      </p:sp>
    </p:spTree>
    <p:extLst>
      <p:ext uri="{BB962C8B-B14F-4D97-AF65-F5344CB8AC3E}">
        <p14:creationId xmlns:p14="http://schemas.microsoft.com/office/powerpoint/2010/main" val="217196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225536"/>
          </a:xfrm>
        </p:spPr>
        <p:txBody>
          <a:bodyPr>
            <a:normAutofit/>
          </a:bodyPr>
          <a:lstStyle/>
          <a:p>
            <a:pPr algn="r"/>
            <a:r>
              <a:rPr lang="fa-IR" sz="3600" b="1" dirty="0" smtClean="0">
                <a:solidFill>
                  <a:schemeClr val="tx1"/>
                </a:solidFill>
                <a:latin typeface="Arial" pitchFamily="34" charset="0"/>
                <a:cs typeface="Arial" pitchFamily="34" charset="0"/>
              </a:rPr>
              <a:t>علائم کتواسیدوز:</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500034" y="1571612"/>
            <a:ext cx="8186766" cy="4572032"/>
          </a:xfrm>
        </p:spPr>
        <p:txBody>
          <a:bodyPr/>
          <a:lstStyle/>
          <a:p>
            <a:pPr algn="r" rtl="1"/>
            <a:r>
              <a:rPr lang="ar-SA" dirty="0" smtClean="0"/>
              <a:t>تشنگي</a:t>
            </a:r>
            <a:endParaRPr lang="fa-IR" dirty="0" smtClean="0"/>
          </a:p>
          <a:p>
            <a:pPr algn="r" rtl="1"/>
            <a:endParaRPr lang="fa-IR" dirty="0" smtClean="0"/>
          </a:p>
          <a:p>
            <a:pPr algn="r" rtl="1"/>
            <a:r>
              <a:rPr lang="ar-SA" dirty="0" smtClean="0"/>
              <a:t>خشكي دهان</a:t>
            </a:r>
            <a:endParaRPr lang="fa-IR" dirty="0" smtClean="0"/>
          </a:p>
          <a:p>
            <a:pPr algn="r" rtl="1"/>
            <a:endParaRPr lang="fa-IR" dirty="0" smtClean="0"/>
          </a:p>
          <a:p>
            <a:pPr algn="r" rtl="1"/>
            <a:r>
              <a:rPr lang="ar-SA" dirty="0" smtClean="0"/>
              <a:t>تكرر ادرار</a:t>
            </a:r>
            <a:endParaRPr lang="fa-IR" dirty="0" smtClean="0"/>
          </a:p>
          <a:p>
            <a:pPr algn="r" rtl="1"/>
            <a:endParaRPr lang="fa-IR" dirty="0" smtClean="0"/>
          </a:p>
          <a:p>
            <a:pPr algn="r" rtl="1"/>
            <a:r>
              <a:rPr lang="ar-SA" dirty="0" smtClean="0"/>
              <a:t>درد شكم</a:t>
            </a:r>
            <a:endParaRPr lang="fa-IR" dirty="0" smtClean="0"/>
          </a:p>
          <a:p>
            <a:pPr algn="r" rtl="1"/>
            <a:endParaRPr lang="fa-IR" dirty="0" smtClean="0"/>
          </a:p>
          <a:p>
            <a:pPr algn="r" rtl="1"/>
            <a:r>
              <a:rPr lang="ar-SA" dirty="0" smtClean="0"/>
              <a:t>درنهايت بيهوشي و اغما در بيمار رخ‌مي‌دهد.</a:t>
            </a:r>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2">
            <a:schemeClr val="dk1"/>
          </a:lnRef>
          <a:fillRef idx="1">
            <a:schemeClr val="lt1"/>
          </a:fillRef>
          <a:effectRef idx="0">
            <a:schemeClr val="dk1"/>
          </a:effectRef>
          <a:fontRef idx="minor">
            <a:schemeClr val="dk1"/>
          </a:fontRef>
        </p:style>
        <p:txBody>
          <a:bodyPr>
            <a:normAutofit/>
          </a:bodyPr>
          <a:lstStyle/>
          <a:p>
            <a:pPr algn="just" rtl="1">
              <a:lnSpc>
                <a:spcPct val="150000"/>
              </a:lnSpc>
            </a:pPr>
            <a:r>
              <a:rPr lang="ar-SA" sz="4800" dirty="0" smtClean="0">
                <a:solidFill>
                  <a:srgbClr val="C00000"/>
                </a:solidFill>
                <a:latin typeface="Arial" pitchFamily="34" charset="0"/>
                <a:cs typeface="Arial" pitchFamily="34" charset="0"/>
              </a:rPr>
              <a:t>كتواسيدوز يك اورژانس پزشكي است و درصـورتي كه بـه‌موقع درمان نشود، مرگ بيمار حتمي است.</a:t>
            </a:r>
            <a:endParaRPr lang="fa-IR" sz="4800" dirty="0" smtClean="0">
              <a:solidFill>
                <a:srgbClr val="C00000"/>
              </a:solidFill>
              <a:latin typeface="Arial" pitchFamily="34" charset="0"/>
              <a:cs typeface="Arial" pitchFamily="34" charset="0"/>
            </a:endParaRPr>
          </a:p>
          <a:p>
            <a:pPr algn="just" rtl="1">
              <a:lnSpc>
                <a:spcPct val="150000"/>
              </a:lnSpc>
            </a:pPr>
            <a:r>
              <a:rPr lang="ar-SA" sz="4800" dirty="0" smtClean="0">
                <a:solidFill>
                  <a:srgbClr val="C00000"/>
                </a:solidFill>
                <a:latin typeface="Arial" pitchFamily="34" charset="0"/>
                <a:cs typeface="Arial" pitchFamily="34" charset="0"/>
              </a:rPr>
              <a:t> اصول كلي درمان كتواسيدوز شامل </a:t>
            </a:r>
            <a:r>
              <a:rPr lang="ar-SA" sz="4800" dirty="0" smtClean="0">
                <a:solidFill>
                  <a:srgbClr val="C00000"/>
                </a:solidFill>
              </a:rPr>
              <a:t>تجويز مايعات و انسولين است.</a:t>
            </a:r>
            <a:endParaRPr lang="fa-IR" sz="48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0" y="571480"/>
            <a:ext cx="8715436" cy="3786214"/>
          </a:xfrm>
        </p:spPr>
        <p:txBody>
          <a:bodyPr>
            <a:normAutofit lnSpcReduction="10000"/>
          </a:bodyPr>
          <a:lstStyle/>
          <a:p>
            <a:pPr marL="0" indent="0" algn="just" rtl="1">
              <a:lnSpc>
                <a:spcPct val="90000"/>
              </a:lnSpc>
              <a:buNone/>
            </a:pPr>
            <a:r>
              <a:rPr lang="fa-IR" sz="3600" b="1" dirty="0" smtClean="0">
                <a:latin typeface="Arial" pitchFamily="34" charset="0"/>
                <a:cs typeface="Arial" pitchFamily="34" charset="0"/>
              </a:rPr>
              <a:t>دیابت نوع 2(دیابت شیرین غیر وابسته به انسولین): </a:t>
            </a:r>
          </a:p>
          <a:p>
            <a:pPr marL="0" indent="0" algn="just" rtl="1">
              <a:lnSpc>
                <a:spcPct val="90000"/>
              </a:lnSpc>
              <a:buNone/>
            </a:pPr>
            <a:endParaRPr lang="fa-IR" sz="2400" dirty="0" smtClean="0">
              <a:cs typeface="Arial" pitchFamily="34" charset="0"/>
            </a:endParaRPr>
          </a:p>
          <a:p>
            <a:pPr marL="0" indent="0" algn="just" rtl="1">
              <a:lnSpc>
                <a:spcPct val="90000"/>
              </a:lnSpc>
              <a:buFont typeface="Wingdings" pitchFamily="2" charset="2"/>
              <a:buChar char="ü"/>
            </a:pPr>
            <a:r>
              <a:rPr lang="fa-IR" sz="2400" dirty="0" smtClean="0">
                <a:cs typeface="Arial" pitchFamily="34" charset="0"/>
              </a:rPr>
              <a:t>این نوع دیابت، دیابت خفیف یا دیابت بزرگسالی نیز نامیده میشود. </a:t>
            </a:r>
          </a:p>
          <a:p>
            <a:pPr marL="0" indent="0" algn="just" rtl="1">
              <a:lnSpc>
                <a:spcPct val="90000"/>
              </a:lnSpc>
              <a:buFont typeface="Wingdings" pitchFamily="2" charset="2"/>
              <a:buChar char="ü"/>
            </a:pPr>
            <a:endParaRPr lang="fa-IR" sz="2400" dirty="0" smtClean="0">
              <a:cs typeface="Arial" pitchFamily="34" charset="0"/>
            </a:endParaRPr>
          </a:p>
          <a:p>
            <a:pPr marL="0" indent="0" algn="just" rtl="1">
              <a:lnSpc>
                <a:spcPct val="90000"/>
              </a:lnSpc>
              <a:buFont typeface="Wingdings" pitchFamily="2" charset="2"/>
              <a:buChar char="ü"/>
            </a:pPr>
            <a:r>
              <a:rPr lang="fa-IR" sz="2400" dirty="0" smtClean="0">
                <a:cs typeface="Arial" pitchFamily="34" charset="0"/>
              </a:rPr>
              <a:t>معمولا بعد از 40 سالگی رخ میدهد. </a:t>
            </a:r>
          </a:p>
          <a:p>
            <a:pPr marL="0" indent="0" algn="just" rtl="1">
              <a:lnSpc>
                <a:spcPct val="90000"/>
              </a:lnSpc>
              <a:buFont typeface="Wingdings" pitchFamily="2" charset="2"/>
              <a:buChar char="ü"/>
            </a:pPr>
            <a:endParaRPr lang="fa-IR" sz="2400" dirty="0" smtClean="0">
              <a:cs typeface="Arial" pitchFamily="34" charset="0"/>
            </a:endParaRPr>
          </a:p>
          <a:p>
            <a:pPr marL="0" indent="0" algn="just" rtl="1">
              <a:lnSpc>
                <a:spcPct val="90000"/>
              </a:lnSpc>
              <a:buFont typeface="Wingdings" pitchFamily="2" charset="2"/>
              <a:buChar char="ü"/>
            </a:pPr>
            <a:r>
              <a:rPr lang="fa-IR" sz="2400" dirty="0" smtClean="0">
                <a:cs typeface="Arial" pitchFamily="34" charset="0"/>
              </a:rPr>
              <a:t>مقدار ترشح انسولین طبیعی یا حتی زیاد است.</a:t>
            </a:r>
          </a:p>
          <a:p>
            <a:pPr marL="0" indent="0" algn="just" rtl="1">
              <a:lnSpc>
                <a:spcPct val="90000"/>
              </a:lnSpc>
              <a:buFont typeface="Wingdings" pitchFamily="2" charset="2"/>
              <a:buChar char="ü"/>
            </a:pPr>
            <a:endParaRPr lang="fa-IR" sz="2400" dirty="0" smtClean="0">
              <a:cs typeface="Arial" pitchFamily="34" charset="0"/>
            </a:endParaRPr>
          </a:p>
          <a:p>
            <a:pPr marL="0" indent="0" algn="just" rtl="1">
              <a:lnSpc>
                <a:spcPct val="90000"/>
              </a:lnSpc>
              <a:buFont typeface="Wingdings" pitchFamily="2" charset="2"/>
              <a:buChar char="ü"/>
            </a:pPr>
            <a:r>
              <a:rPr lang="fa-IR" sz="2400" dirty="0" smtClean="0">
                <a:cs typeface="Arial" pitchFamily="34" charset="0"/>
              </a:rPr>
              <a:t>سلولهای بدن حساسیت خود را نسبت به انسولین از دست می دهند و مقاومت به انسولین رخ می دهد.</a:t>
            </a:r>
          </a:p>
          <a:p>
            <a:pPr marL="0" indent="0" algn="just" rtl="1">
              <a:lnSpc>
                <a:spcPct val="90000"/>
              </a:lnSpc>
              <a:buFont typeface="Arial" pitchFamily="34" charset="0"/>
              <a:buChar char="•"/>
            </a:pPr>
            <a:endParaRPr lang="fa-IR" sz="2400" dirty="0" smtClean="0">
              <a:cs typeface="Arial" pitchFamily="34" charset="0"/>
            </a:endParaRPr>
          </a:p>
          <a:p>
            <a:pPr eaLnBrk="1" hangingPunct="1">
              <a:buNone/>
            </a:pPr>
            <a:endParaRPr lang="en-US" altLang="fa-IR"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4214818"/>
            <a:ext cx="3594050" cy="23574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357982"/>
          </a:xfrm>
        </p:spPr>
        <p:txBody>
          <a:bodyPr>
            <a:normAutofit/>
          </a:bodyPr>
          <a:lstStyle/>
          <a:p>
            <a:pPr marL="88900" indent="0" algn="just" rtl="1">
              <a:lnSpc>
                <a:spcPct val="150000"/>
              </a:lnSpc>
            </a:pPr>
            <a:r>
              <a:rPr lang="ar-SA" dirty="0" smtClean="0">
                <a:cs typeface="B Mitra" pitchFamily="2" charset="-78"/>
              </a:rPr>
              <a:t>در بيماران </a:t>
            </a:r>
            <a:r>
              <a:rPr lang="fa-IR" dirty="0" smtClean="0">
                <a:solidFill>
                  <a:srgbClr val="FF0000"/>
                </a:solidFill>
                <a:cs typeface="B Mitra" pitchFamily="2" charset="-78"/>
              </a:rPr>
              <a:t>دیابت </a:t>
            </a:r>
            <a:r>
              <a:rPr lang="ar-SA" dirty="0" smtClean="0">
                <a:solidFill>
                  <a:srgbClr val="FF0000"/>
                </a:solidFill>
                <a:cs typeface="B Mitra" pitchFamily="2" charset="-78"/>
              </a:rPr>
              <a:t>نوع 2 </a:t>
            </a:r>
            <a:r>
              <a:rPr lang="ar-SA" dirty="0" smtClean="0">
                <a:cs typeface="B Mitra" pitchFamily="2" charset="-78"/>
              </a:rPr>
              <a:t>در اوايل بيماري به مقدار كافي يا حتي بيش از حد نياز انسولين ساخته‌مي‌شود؛ اما انسولين موجود در خون قادر بـه تسهيل ورود گلوكز(قنـد) بـه درون سلول‌هـا نيست. در سطح تمام سلول‌هاي بدن گيرنده‌هاي انسولين قراردارند. اين گيرنده‌ها و انسولين نقش قفل و كليد را بازي‌مي‌كنند، هنگامي كه انسولين(كليد) به گيرنده‌ها(قفل) متصل‌مي‌شود سلول‌ها به گلوكز اجازه‌ي ورود مي‌دهند. در ديابت نوع 2 </a:t>
            </a:r>
            <a:r>
              <a:rPr lang="ar-SA" dirty="0" smtClean="0">
                <a:solidFill>
                  <a:srgbClr val="FF0000"/>
                </a:solidFill>
                <a:cs typeface="B Mitra" pitchFamily="2" charset="-78"/>
              </a:rPr>
              <a:t>يـا شكل انسولين تغييركرده</a:t>
            </a:r>
            <a:r>
              <a:rPr lang="ar-SA" dirty="0" smtClean="0">
                <a:cs typeface="B Mitra" pitchFamily="2" charset="-78"/>
              </a:rPr>
              <a:t> و يـا </a:t>
            </a:r>
            <a:r>
              <a:rPr lang="ar-SA" dirty="0" smtClean="0">
                <a:solidFill>
                  <a:srgbClr val="FF0000"/>
                </a:solidFill>
                <a:cs typeface="B Mitra" pitchFamily="2" charset="-78"/>
              </a:rPr>
              <a:t>گيرنده‌هـاي سلول‌ها، انسولين را شناسايي‌نمي‌كنند </a:t>
            </a:r>
            <a:r>
              <a:rPr lang="ar-SA" dirty="0" smtClean="0">
                <a:cs typeface="B Mitra" pitchFamily="2" charset="-78"/>
              </a:rPr>
              <a:t>و بنابراين سلول اجازه‌ي ورود به گلوكز(قند) نمي‌دهـد و درنتيجه مقدار قند در خـون افزايش‌مي‌يابد. </a:t>
            </a:r>
            <a:endParaRPr lang="en-US" dirty="0" smtClean="0">
              <a:cs typeface="B Mitra" pitchFamily="2" charset="-78"/>
            </a:endParaRPr>
          </a:p>
          <a:p>
            <a:pPr>
              <a:lnSpc>
                <a:spcPct val="150000"/>
              </a:lnSpc>
            </a:pPr>
            <a:endParaRPr lang="fa-IR" dirty="0">
              <a:cs typeface="B Mitr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772400" cy="1143000"/>
          </a:xfrm>
        </p:spPr>
        <p:txBody>
          <a:bodyPr>
            <a:normAutofit/>
          </a:bodyPr>
          <a:lstStyle/>
          <a:p>
            <a:pPr algn="r" rtl="1"/>
            <a:r>
              <a:rPr lang="fa-IR" sz="3600" b="1" dirty="0" smtClean="0">
                <a:solidFill>
                  <a:schemeClr val="tx1"/>
                </a:solidFill>
                <a:latin typeface="Arial" pitchFamily="34" charset="0"/>
                <a:cs typeface="Arial" pitchFamily="34" charset="0"/>
              </a:rPr>
              <a:t>مقاومت به انسولین:</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071546"/>
            <a:ext cx="8715436" cy="5572164"/>
          </a:xfrm>
        </p:spPr>
        <p:txBody>
          <a:bodyPr>
            <a:normAutofit/>
          </a:bodyPr>
          <a:lstStyle/>
          <a:p>
            <a:pPr algn="just" rtl="1"/>
            <a:r>
              <a:rPr lang="ar-SA" dirty="0" smtClean="0">
                <a:cs typeface="B Mitra" pitchFamily="2" charset="-78"/>
              </a:rPr>
              <a:t>عدم پاسخ‌دهي سلول‌ها به انسولين را </a:t>
            </a:r>
            <a:r>
              <a:rPr lang="ar-SA" b="1" dirty="0" smtClean="0">
                <a:cs typeface="B Mitra" pitchFamily="2" charset="-78"/>
              </a:rPr>
              <a:t>مقاومت به انسولين</a:t>
            </a:r>
            <a:r>
              <a:rPr lang="ar-SA" dirty="0" smtClean="0">
                <a:cs typeface="B Mitra" pitchFamily="2" charset="-78"/>
              </a:rPr>
              <a:t> مي‌نامند. البته در برخي از مبتلايان به ديابت نوع 2 نيز مقدار انسولين ساخته‌شده توسط سلول‌هاي لوزالمعده(پانكراس) كاهش‌مي‌يابد.</a:t>
            </a:r>
            <a:endParaRPr lang="fa-IR" dirty="0" smtClean="0">
              <a:cs typeface="B Mitra" pitchFamily="2" charset="-78"/>
            </a:endParaRPr>
          </a:p>
          <a:p>
            <a:pPr algn="just" rtl="1"/>
            <a:endParaRPr lang="fa-IR" dirty="0" smtClean="0">
              <a:cs typeface="B Mitra" pitchFamily="2" charset="-78"/>
            </a:endParaRPr>
          </a:p>
          <a:p>
            <a:pPr marL="0" indent="0" algn="just" rtl="1"/>
            <a:r>
              <a:rPr lang="ar-SA" dirty="0" smtClean="0"/>
              <a:t>افزايش چربي در بدن باعث افزايش مقاومت به انسولين و بنابراين بالارفتن قند خون مي‌شود. به‌همين دليل است كه ديابت نوع 2 در بيش از نيمي از موارد با ورزش و رژيم غذايي ـ كه باعث كاهش وزن مي‌شود ـ درمان مي‌گردد.</a:t>
            </a:r>
            <a:endParaRPr lang="en-US" dirty="0" smtClean="0"/>
          </a:p>
          <a:p>
            <a:pPr marL="0" indent="0" algn="just"/>
            <a:endParaRPr lang="fa-IR" dirty="0" smtClean="0"/>
          </a:p>
          <a:p>
            <a:pPr algn="just" rtl="1">
              <a:lnSpc>
                <a:spcPct val="150000"/>
              </a:lnSpc>
            </a:pPr>
            <a:endParaRPr lang="fa-IR" dirty="0">
              <a:cs typeface="B Mitra" pitchFamily="2" charset="-78"/>
            </a:endParaRPr>
          </a:p>
        </p:txBody>
      </p:sp>
      <p:pic>
        <p:nvPicPr>
          <p:cNvPr id="4" name="Picture 3" descr="C:\Users\Shahin\Pictures\canstock10556337.jpg"/>
          <p:cNvPicPr/>
          <p:nvPr/>
        </p:nvPicPr>
        <p:blipFill>
          <a:blip r:embed="rId2"/>
          <a:srcRect/>
          <a:stretch>
            <a:fillRect/>
          </a:stretch>
        </p:blipFill>
        <p:spPr bwMode="auto">
          <a:xfrm>
            <a:off x="857224" y="4071918"/>
            <a:ext cx="2357454"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1143000"/>
          </a:xfrm>
        </p:spPr>
        <p:txBody>
          <a:bodyPr>
            <a:normAutofit/>
          </a:bodyPr>
          <a:lstStyle/>
          <a:p>
            <a:pPr algn="r" rtl="1"/>
            <a:r>
              <a:rPr lang="ar-SA" sz="3600" b="1" dirty="0" smtClean="0">
                <a:solidFill>
                  <a:schemeClr val="tx1"/>
                </a:solidFill>
                <a:latin typeface="Arial" pitchFamily="34" charset="0"/>
                <a:cs typeface="Arial" pitchFamily="34" charset="0"/>
              </a:rPr>
              <a:t>علل بروز ديابت</a:t>
            </a:r>
            <a:r>
              <a:rPr lang="fa-IR" sz="3600" b="1" dirty="0" smtClean="0">
                <a:solidFill>
                  <a:schemeClr val="tx1"/>
                </a:solidFill>
                <a:latin typeface="Arial" pitchFamily="34" charset="0"/>
                <a:cs typeface="Arial" pitchFamily="34" charset="0"/>
              </a:rPr>
              <a:t> نوع 2:</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357158" y="1357298"/>
            <a:ext cx="8329642" cy="5143536"/>
          </a:xfrm>
        </p:spPr>
        <p:txBody>
          <a:bodyPr>
            <a:normAutofit/>
          </a:bodyPr>
          <a:lstStyle/>
          <a:p>
            <a:pPr algn="just" rtl="1">
              <a:lnSpc>
                <a:spcPct val="150000"/>
              </a:lnSpc>
            </a:pPr>
            <a:r>
              <a:rPr lang="ar-SA" dirty="0" smtClean="0"/>
              <a:t>استعداد ژنتيكي</a:t>
            </a:r>
            <a:r>
              <a:rPr lang="fa-IR" dirty="0" smtClean="0"/>
              <a:t>:</a:t>
            </a:r>
            <a:r>
              <a:rPr lang="ar-SA" dirty="0" smtClean="0"/>
              <a:t> در بروز ديابت نوع 2 بيش از ديابت نوع 1 نقش دارد</a:t>
            </a:r>
            <a:r>
              <a:rPr lang="fa-IR" dirty="0" smtClean="0"/>
              <a:t>.</a:t>
            </a:r>
          </a:p>
          <a:p>
            <a:pPr algn="just" rtl="1">
              <a:lnSpc>
                <a:spcPct val="150000"/>
              </a:lnSpc>
            </a:pPr>
            <a:r>
              <a:rPr lang="fa-IR" sz="2400" dirty="0" smtClean="0">
                <a:cs typeface="Arial" pitchFamily="34" charset="0"/>
              </a:rPr>
              <a:t>افزایش سن </a:t>
            </a:r>
            <a:r>
              <a:rPr lang="ar-SA" dirty="0" smtClean="0"/>
              <a:t>(سن بيش از </a:t>
            </a:r>
            <a:r>
              <a:rPr lang="fa-IR" dirty="0" smtClean="0"/>
              <a:t>40</a:t>
            </a:r>
            <a:r>
              <a:rPr lang="ar-SA" dirty="0" smtClean="0"/>
              <a:t> سال) </a:t>
            </a:r>
            <a:endParaRPr lang="fa-IR" dirty="0" smtClean="0"/>
          </a:p>
          <a:p>
            <a:pPr marL="82550" indent="0" algn="r" rtl="1">
              <a:lnSpc>
                <a:spcPct val="90000"/>
              </a:lnSpc>
              <a:buFont typeface="Arial" pitchFamily="34" charset="0"/>
              <a:buChar char="•"/>
            </a:pPr>
            <a:r>
              <a:rPr lang="ar-SA" sz="2200" dirty="0" smtClean="0"/>
              <a:t>عواملي از قبيل اضـافه‌وزن و چـاقي</a:t>
            </a:r>
            <a:r>
              <a:rPr lang="fa-IR" sz="2200" dirty="0" smtClean="0"/>
              <a:t> (مهم ترین عامل محیطی است)</a:t>
            </a:r>
            <a:r>
              <a:rPr lang="fa-IR" sz="2200" dirty="0" smtClean="0">
                <a:cs typeface="Arial" pitchFamily="34" charset="0"/>
              </a:rPr>
              <a:t> افراد چاق برای متابولیزه کردن غذایی که می خورند به انسولین بیشترنیاز دارند، درنتیجه ناتوانی پانکراس در تولید انسولین اضافی، قند خون را بالا می برد.</a:t>
            </a:r>
          </a:p>
          <a:p>
            <a:pPr algn="just" rtl="1">
              <a:lnSpc>
                <a:spcPct val="150000"/>
              </a:lnSpc>
            </a:pPr>
            <a:r>
              <a:rPr lang="ar-SA" dirty="0" smtClean="0"/>
              <a:t>كم‌تـحركي يا عدم فعاليت بدني (ورزش)</a:t>
            </a:r>
            <a:endParaRPr lang="fa-IR" dirty="0" smtClean="0"/>
          </a:p>
          <a:p>
            <a:pPr algn="just" rtl="1">
              <a:lnSpc>
                <a:spcPct val="150000"/>
              </a:lnSpc>
            </a:pPr>
            <a:r>
              <a:rPr lang="ar-SA" dirty="0" smtClean="0"/>
              <a:t>  چربي</a:t>
            </a:r>
            <a:r>
              <a:rPr lang="fa-IR" dirty="0" smtClean="0"/>
              <a:t> خون بالا</a:t>
            </a:r>
            <a:r>
              <a:rPr lang="ar-SA" dirty="0" smtClean="0"/>
              <a:t> </a:t>
            </a:r>
            <a:endParaRPr lang="fa-IR" dirty="0" smtClean="0"/>
          </a:p>
          <a:p>
            <a:pPr algn="just" rtl="1">
              <a:lnSpc>
                <a:spcPct val="150000"/>
              </a:lnSpc>
            </a:pPr>
            <a:r>
              <a:rPr lang="ar-SA" dirty="0" smtClean="0"/>
              <a:t> فشارخون بالا</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857256"/>
          </a:xfrm>
          <a:ln>
            <a:solidFill>
              <a:srgbClr val="C00000"/>
            </a:solidFill>
          </a:ln>
        </p:spPr>
        <p:txBody>
          <a:bodyPr>
            <a:normAutofit/>
          </a:bodyPr>
          <a:lstStyle/>
          <a:p>
            <a:pPr algn="r" rtl="1"/>
            <a:r>
              <a:rPr lang="ar-SA" sz="3600" b="1" dirty="0" smtClean="0">
                <a:solidFill>
                  <a:schemeClr val="tx1"/>
                </a:solidFill>
                <a:latin typeface="Arial" pitchFamily="34" charset="0"/>
                <a:cs typeface="Arial" pitchFamily="34" charset="0"/>
              </a:rPr>
              <a:t>علائم و نشانه‌هاي بيماري ديابت در نوع</a:t>
            </a:r>
            <a:r>
              <a:rPr lang="fa-IR" sz="3600" b="1" dirty="0" smtClean="0">
                <a:solidFill>
                  <a:schemeClr val="tx1"/>
                </a:solidFill>
                <a:latin typeface="Arial" pitchFamily="34" charset="0"/>
                <a:cs typeface="Arial" pitchFamily="34" charset="0"/>
              </a:rPr>
              <a:t>2:</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285860"/>
            <a:ext cx="8229600" cy="4840303"/>
          </a:xfrm>
        </p:spPr>
        <p:txBody>
          <a:bodyPr>
            <a:normAutofit fontScale="85000" lnSpcReduction="20000"/>
          </a:bodyPr>
          <a:lstStyle/>
          <a:p>
            <a:pPr algn="r" rtl="1"/>
            <a:r>
              <a:rPr lang="ar-SA" b="1" dirty="0" smtClean="0"/>
              <a:t>شایعترین علامت دیابت نوع 2 بی علامتی است</a:t>
            </a:r>
            <a:r>
              <a:rPr lang="ar-SA" dirty="0" smtClean="0"/>
              <a:t>.به یاد داشته باشید دیابت نوع 2 معمولاً علامت ندارد  و يا علائم موجود غيراختصاصي هستند. برخي از اين علائم عبارتند از:</a:t>
            </a:r>
            <a:endParaRPr lang="en-US" dirty="0" smtClean="0"/>
          </a:p>
          <a:p>
            <a:pPr lvl="0" algn="r" rtl="1"/>
            <a:r>
              <a:rPr lang="ar-SA" dirty="0" smtClean="0"/>
              <a:t>احساس خستگي و بي‌حوصلگي</a:t>
            </a:r>
            <a:endParaRPr lang="en-US" dirty="0" smtClean="0"/>
          </a:p>
          <a:p>
            <a:pPr lvl="0" algn="r" rtl="1"/>
            <a:r>
              <a:rPr lang="ar-SA" dirty="0" smtClean="0"/>
              <a:t>گرسنگي</a:t>
            </a:r>
            <a:endParaRPr lang="en-US" dirty="0" smtClean="0"/>
          </a:p>
          <a:p>
            <a:pPr lvl="0" algn="r" rtl="1"/>
            <a:r>
              <a:rPr lang="ar-SA" dirty="0" smtClean="0"/>
              <a:t>تشنگي</a:t>
            </a:r>
            <a:endParaRPr lang="en-US" dirty="0" smtClean="0"/>
          </a:p>
          <a:p>
            <a:pPr lvl="0" algn="r" rtl="1"/>
            <a:r>
              <a:rPr lang="ar-SA" dirty="0" smtClean="0"/>
              <a:t>احساس سوزش </a:t>
            </a:r>
            <a:r>
              <a:rPr lang="fa-IR" dirty="0" smtClean="0"/>
              <a:t>و مورمورشدن </a:t>
            </a:r>
            <a:r>
              <a:rPr lang="ar-SA" dirty="0" smtClean="0"/>
              <a:t>در انگشتان دست و پا</a:t>
            </a:r>
            <a:endParaRPr lang="en-US" dirty="0" smtClean="0"/>
          </a:p>
          <a:p>
            <a:pPr lvl="0" algn="r" rtl="1"/>
            <a:r>
              <a:rPr lang="ar-SA" dirty="0" smtClean="0"/>
              <a:t>كاهش وزن</a:t>
            </a:r>
            <a:endParaRPr lang="en-US" dirty="0" smtClean="0"/>
          </a:p>
          <a:p>
            <a:pPr lvl="0" algn="r" rtl="1"/>
            <a:r>
              <a:rPr lang="ar-SA" dirty="0" smtClean="0"/>
              <a:t>ادرار شبانه</a:t>
            </a:r>
            <a:endParaRPr lang="en-US" dirty="0" smtClean="0"/>
          </a:p>
          <a:p>
            <a:pPr lvl="0" algn="r" rtl="1"/>
            <a:r>
              <a:rPr lang="ar-SA" dirty="0" smtClean="0"/>
              <a:t>اختلال در بينايي</a:t>
            </a:r>
            <a:endParaRPr lang="en-US" dirty="0" smtClean="0"/>
          </a:p>
          <a:p>
            <a:pPr lvl="0" algn="r" rtl="1"/>
            <a:r>
              <a:rPr lang="ar-SA" dirty="0" smtClean="0"/>
              <a:t>عفونت‌هاي مكرر</a:t>
            </a:r>
            <a:r>
              <a:rPr lang="fa-IR" dirty="0" smtClean="0"/>
              <a:t> (در پوست، لثه ها، مثانه ومجرای تناسلی)</a:t>
            </a:r>
            <a:endParaRPr lang="en-US" dirty="0" smtClean="0"/>
          </a:p>
          <a:p>
            <a:pPr algn="r" rtl="1"/>
            <a:r>
              <a:rPr lang="fa-IR" sz="2800" dirty="0" smtClean="0">
                <a:cs typeface="Arial" pitchFamily="34" charset="0"/>
              </a:rPr>
              <a:t>خارش پوست</a:t>
            </a:r>
          </a:p>
          <a:p>
            <a:pPr algn="r" rtl="1"/>
            <a:r>
              <a:rPr lang="ar-SA" sz="2800" dirty="0" smtClean="0"/>
              <a:t>تأخير در بهبود زخم‌ها و بريدگي‌ها</a:t>
            </a:r>
            <a:r>
              <a:rPr lang="fa-IR" sz="3200" dirty="0" smtClean="0">
                <a:cs typeface="Arial" pitchFamily="34" charset="0"/>
              </a:rPr>
              <a:t> </a:t>
            </a:r>
          </a:p>
          <a:p>
            <a:pPr algn="r" rtl="1"/>
            <a:r>
              <a:rPr lang="fa-IR" sz="3200" dirty="0" smtClean="0">
                <a:cs typeface="Arial" pitchFamily="34" charset="0"/>
              </a:rPr>
              <a:t>تحریک پذیری</a:t>
            </a:r>
          </a:p>
          <a:p>
            <a:pPr algn="r" rtl="1"/>
            <a:endParaRPr lang="fa-IR" sz="3200" dirty="0" smtClean="0">
              <a:cs typeface="Arial" pitchFamily="34" charset="0"/>
            </a:endParaRPr>
          </a:p>
          <a:p>
            <a:pPr algn="r" rtl="1"/>
            <a:endParaRPr lang="fa-IR" sz="3200" dirty="0" smtClean="0">
              <a:cs typeface="Arial" pitchFamily="34" charset="0"/>
            </a:endParaRPr>
          </a:p>
          <a:p>
            <a:pPr algn="r" rtl="1"/>
            <a:endParaRPr lang="fa-IR" sz="2800" dirty="0" smtClean="0">
              <a:cs typeface="Arial" pitchFamily="34" charset="0"/>
            </a:endParaRPr>
          </a:p>
          <a:p>
            <a:pPr algn="r" rtl="1"/>
            <a:endParaRPr lang="fa-IR" sz="2800" dirty="0" smtClean="0">
              <a:cs typeface="Arial" pitchFamily="34" charset="0"/>
            </a:endParaRPr>
          </a:p>
          <a:p>
            <a:pPr algn="r" rtl="1"/>
            <a:endParaRPr lang="fa-IR" sz="2800" dirty="0" smtClean="0">
              <a:cs typeface="Arial" pitchFamily="34" charset="0"/>
            </a:endParaRPr>
          </a:p>
          <a:p>
            <a:pPr algn="r" rtl="1"/>
            <a:endParaRPr lang="fa-IR" sz="2800" dirty="0" smtClean="0">
              <a:cs typeface="Arial" pitchFamily="34" charset="0"/>
            </a:endParaRPr>
          </a:p>
          <a:p>
            <a:endParaRPr lang="fa-IR" dirty="0" smtClean="0"/>
          </a:p>
          <a:p>
            <a:pPr lvl="0" algn="r" rtl="1"/>
            <a:endParaRPr lang="en-US" dirty="0" smtClean="0"/>
          </a:p>
          <a:p>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r" rtl="1"/>
            <a:r>
              <a:rPr lang="ar-SA" sz="3600" b="1" dirty="0" smtClean="0">
                <a:solidFill>
                  <a:schemeClr val="tx1"/>
                </a:solidFill>
                <a:latin typeface="Arial" pitchFamily="34" charset="0"/>
                <a:cs typeface="Arial" pitchFamily="34" charset="0"/>
              </a:rPr>
              <a:t>درمان ديابت نـوع </a:t>
            </a:r>
            <a:r>
              <a:rPr lang="fa-IR" sz="3600" b="1" dirty="0" smtClean="0">
                <a:solidFill>
                  <a:schemeClr val="tx1"/>
                </a:solidFill>
                <a:latin typeface="Arial" pitchFamily="34" charset="0"/>
                <a:cs typeface="Arial" pitchFamily="34" charset="0"/>
              </a:rPr>
              <a:t>2:</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357298"/>
            <a:ext cx="8715436" cy="5072098"/>
          </a:xfrm>
        </p:spPr>
        <p:txBody>
          <a:bodyPr>
            <a:normAutofit/>
          </a:bodyPr>
          <a:lstStyle/>
          <a:p>
            <a:pPr marL="0" indent="0" algn="r" rtl="1">
              <a:lnSpc>
                <a:spcPct val="150000"/>
              </a:lnSpc>
              <a:tabLst>
                <a:tab pos="8521700" algn="l"/>
              </a:tabLst>
            </a:pPr>
            <a:r>
              <a:rPr lang="fa-IR" sz="2800" dirty="0" smtClean="0">
                <a:cs typeface="B Mitra" pitchFamily="2" charset="-78"/>
              </a:rPr>
              <a:t>رژیم غذایی ومحدود کردن انرژی(کالری) دریافتی</a:t>
            </a:r>
          </a:p>
          <a:p>
            <a:pPr marL="0" indent="0" algn="r" rtl="1">
              <a:lnSpc>
                <a:spcPct val="150000"/>
              </a:lnSpc>
              <a:tabLst>
                <a:tab pos="8521700" algn="l"/>
              </a:tabLst>
            </a:pPr>
            <a:endParaRPr lang="fa-IR" sz="2800" dirty="0" smtClean="0">
              <a:cs typeface="B Mitra" pitchFamily="2" charset="-78"/>
            </a:endParaRPr>
          </a:p>
          <a:p>
            <a:pPr marL="0" indent="0" algn="r" rtl="1">
              <a:lnSpc>
                <a:spcPct val="150000"/>
              </a:lnSpc>
              <a:tabLst>
                <a:tab pos="8521700" algn="l"/>
              </a:tabLst>
            </a:pPr>
            <a:r>
              <a:rPr lang="fa-IR" sz="2800" dirty="0" smtClean="0">
                <a:cs typeface="B Mitra" pitchFamily="2" charset="-78"/>
              </a:rPr>
              <a:t>فعالیت بدنی و ورزش مداوم ومنظم</a:t>
            </a:r>
          </a:p>
          <a:p>
            <a:pPr marL="0" indent="0" algn="r" rtl="1">
              <a:lnSpc>
                <a:spcPct val="150000"/>
              </a:lnSpc>
              <a:tabLst>
                <a:tab pos="8521700" algn="l"/>
              </a:tabLst>
            </a:pPr>
            <a:endParaRPr lang="fa-IR" sz="2800" dirty="0" smtClean="0">
              <a:cs typeface="B Mitra" pitchFamily="2" charset="-78"/>
            </a:endParaRPr>
          </a:p>
          <a:p>
            <a:pPr marL="0" indent="0" algn="r" rtl="1">
              <a:lnSpc>
                <a:spcPct val="150000"/>
              </a:lnSpc>
              <a:tabLst>
                <a:tab pos="8521700" algn="l"/>
              </a:tabLst>
            </a:pPr>
            <a:r>
              <a:rPr lang="fa-IR" sz="2800" dirty="0" smtClean="0">
                <a:cs typeface="B Mitra" pitchFamily="2" charset="-78"/>
              </a:rPr>
              <a:t>استفاده از داروهای کاهنده قند خون و در صورت نیاز استفاده از انسولین</a:t>
            </a:r>
          </a:p>
          <a:p>
            <a:pPr marL="0" indent="0" algn="r" rtl="1">
              <a:lnSpc>
                <a:spcPct val="150000"/>
              </a:lnSpc>
              <a:tabLst>
                <a:tab pos="8521700" algn="l"/>
              </a:tabLst>
            </a:pPr>
            <a:endParaRPr lang="fa-IR" sz="2800" dirty="0" smtClean="0">
              <a:cs typeface="B Mitra" pitchFamily="2" charset="-78"/>
            </a:endParaRPr>
          </a:p>
          <a:p>
            <a:pPr marL="0" indent="0" algn="r" rtl="1">
              <a:lnSpc>
                <a:spcPct val="150000"/>
              </a:lnSpc>
              <a:buFont typeface="Arial" pitchFamily="34" charset="0"/>
              <a:buChar char="•"/>
            </a:pPr>
            <a:r>
              <a:rPr lang="fa-IR" sz="2800" dirty="0" smtClean="0">
                <a:cs typeface="B Mitra" pitchFamily="2" charset="-78"/>
              </a:rPr>
              <a:t>آموزش و پایش دائمی قند خون</a:t>
            </a:r>
            <a:endParaRPr lang="fa-IR" sz="2800" dirty="0">
              <a:cs typeface="B Mitra"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smtClean="0">
                <a:solidFill>
                  <a:schemeClr val="tx1"/>
                </a:solidFill>
                <a:latin typeface="Arial" pitchFamily="34" charset="0"/>
                <a:cs typeface="Arial" pitchFamily="34" charset="0"/>
              </a:rPr>
              <a:t>كماي هيپراسمولار</a:t>
            </a:r>
            <a:r>
              <a:rPr lang="fa-IR" sz="3600" b="1" dirty="0" smtClean="0">
                <a:solidFill>
                  <a:schemeClr val="tx1"/>
                </a:solidFill>
                <a:latin typeface="Arial" pitchFamily="34" charset="0"/>
                <a:cs typeface="Arial" pitchFamily="34" charset="0"/>
              </a:rPr>
              <a:t>:</a:t>
            </a:r>
            <a:endParaRPr lang="fa-IR" sz="36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28596" y="1447800"/>
            <a:ext cx="8258204" cy="4910158"/>
          </a:xfrm>
        </p:spPr>
        <p:txBody>
          <a:bodyPr/>
          <a:lstStyle/>
          <a:p>
            <a:pPr algn="just" rtl="1">
              <a:lnSpc>
                <a:spcPct val="150000"/>
              </a:lnSpc>
            </a:pPr>
            <a:r>
              <a:rPr lang="ar-SA" sz="2800" b="1" dirty="0" smtClean="0">
                <a:latin typeface="Arial" pitchFamily="34" charset="0"/>
                <a:cs typeface="Arial" pitchFamily="34" charset="0"/>
              </a:rPr>
              <a:t>كماي هيپراسمولار</a:t>
            </a:r>
            <a:r>
              <a:rPr lang="ar-SA" sz="2800" dirty="0" smtClean="0">
                <a:latin typeface="Arial" pitchFamily="34" charset="0"/>
                <a:cs typeface="Arial" pitchFamily="34" charset="0"/>
              </a:rPr>
              <a:t> وضعيتي شبيه كتواسيدوز است كه در افراد مسن مبتلا به ديابت نوع 2 رخ‌مي‌دهد. افزايش قند خون و عدم دريافت مقدار كافي مايعات در مدت زمان طولاني به اين وضعيت منجرمي‌شود. </a:t>
            </a:r>
            <a:endParaRPr lang="fa-IR" sz="2800" dirty="0" smtClean="0">
              <a:latin typeface="Arial" pitchFamily="34" charset="0"/>
              <a:cs typeface="Arial" pitchFamily="34" charset="0"/>
            </a:endParaRPr>
          </a:p>
          <a:p>
            <a:pPr algn="just" rtl="1">
              <a:lnSpc>
                <a:spcPct val="150000"/>
              </a:lnSpc>
            </a:pPr>
            <a:r>
              <a:rPr lang="ar-SA" sz="2800" dirty="0" smtClean="0">
                <a:latin typeface="Arial" pitchFamily="34" charset="0"/>
                <a:cs typeface="Arial" pitchFamily="34" charset="0"/>
              </a:rPr>
              <a:t>در هر فرد مسن با اختلال هوشياري بايد به فكر اين عارضه بود. </a:t>
            </a:r>
            <a:endParaRPr lang="en-US" sz="2800" dirty="0" smtClean="0">
              <a:latin typeface="Arial" pitchFamily="34" charset="0"/>
              <a:cs typeface="Arial" pitchFamily="34" charset="0"/>
            </a:endParaRPr>
          </a:p>
          <a:p>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normAutofit/>
          </a:bodyPr>
          <a:lstStyle/>
          <a:p>
            <a:pPr algn="r" rtl="1"/>
            <a:r>
              <a:rPr lang="ar-SA" sz="3600" b="1" dirty="0" smtClean="0">
                <a:solidFill>
                  <a:schemeClr val="tx1"/>
                </a:solidFill>
                <a:latin typeface="Arial" pitchFamily="34" charset="0"/>
                <a:cs typeface="Arial" pitchFamily="34" charset="0"/>
              </a:rPr>
              <a:t>علل بروز كماي هيپراسمولار</a:t>
            </a:r>
            <a:r>
              <a:rPr lang="fa-IR" sz="3600" b="1" dirty="0" smtClean="0">
                <a:solidFill>
                  <a:schemeClr val="tx1"/>
                </a:solidFill>
                <a:latin typeface="Arial" pitchFamily="34" charset="0"/>
                <a:cs typeface="Arial" pitchFamily="34" charset="0"/>
              </a:rPr>
              <a:t>:</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85720" y="1357298"/>
            <a:ext cx="8572560" cy="5214974"/>
          </a:xfrm>
        </p:spPr>
        <p:txBody>
          <a:bodyPr/>
          <a:lstStyle/>
          <a:p>
            <a:pPr marL="0" indent="0" algn="just" rtl="1"/>
            <a:r>
              <a:rPr lang="ar-SA" sz="2800" dirty="0" smtClean="0">
                <a:cs typeface="B Mitra" pitchFamily="2" charset="-78"/>
              </a:rPr>
              <a:t>عفونت‌ها شايع‌ترين علل بروزكماي هيپراسمولار هستند</a:t>
            </a:r>
            <a:r>
              <a:rPr lang="fa-IR" sz="2800" dirty="0" smtClean="0">
                <a:cs typeface="B Mitra" pitchFamily="2" charset="-78"/>
              </a:rPr>
              <a:t> </a:t>
            </a:r>
            <a:r>
              <a:rPr lang="ar-SA" sz="2800" dirty="0" smtClean="0">
                <a:cs typeface="B Mitra" pitchFamily="2" charset="-78"/>
              </a:rPr>
              <a:t>(عفونت‌هاي ريوي و </a:t>
            </a:r>
            <a:r>
              <a:rPr lang="fa-IR" sz="2800" dirty="0" smtClean="0">
                <a:cs typeface="B Mitra" pitchFamily="2" charset="-78"/>
              </a:rPr>
              <a:t>ا</a:t>
            </a:r>
            <a:r>
              <a:rPr lang="ar-SA" sz="2800" dirty="0" smtClean="0">
                <a:cs typeface="B Mitra" pitchFamily="2" charset="-78"/>
              </a:rPr>
              <a:t>دراري)</a:t>
            </a:r>
            <a:endParaRPr lang="fa-IR" sz="2800" dirty="0" smtClean="0">
              <a:cs typeface="B Mitra" pitchFamily="2" charset="-78"/>
            </a:endParaRPr>
          </a:p>
          <a:p>
            <a:pPr marL="0" indent="0" algn="just" rtl="1"/>
            <a:endParaRPr lang="fa-IR" sz="2800" dirty="0" smtClean="0">
              <a:cs typeface="B Mitra" pitchFamily="2" charset="-78"/>
            </a:endParaRPr>
          </a:p>
          <a:p>
            <a:pPr marL="0" indent="0" algn="just" rtl="1"/>
            <a:r>
              <a:rPr lang="ar-SA" sz="2800" dirty="0" smtClean="0">
                <a:cs typeface="B Mitra" pitchFamily="2" charset="-78"/>
              </a:rPr>
              <a:t> عدم مصرف قرص‌هاي كاهنده‌ي قند خون يا انسولين</a:t>
            </a:r>
            <a:endParaRPr lang="fa-IR" sz="2800" dirty="0" smtClean="0">
              <a:cs typeface="B Mitra" pitchFamily="2" charset="-78"/>
            </a:endParaRPr>
          </a:p>
          <a:p>
            <a:pPr marL="0" indent="0" algn="just" rtl="1"/>
            <a:endParaRPr lang="fa-IR" sz="2800" dirty="0" smtClean="0">
              <a:cs typeface="B Mitra" pitchFamily="2" charset="-78"/>
            </a:endParaRPr>
          </a:p>
          <a:p>
            <a:pPr marL="0" indent="0" algn="just" rtl="1"/>
            <a:r>
              <a:rPr lang="ar-SA" sz="2800" dirty="0" smtClean="0">
                <a:cs typeface="B Mitra" pitchFamily="2" charset="-78"/>
              </a:rPr>
              <a:t> مصرف برخي داروها و عدم دسترسي كافي به آب، برخي ديگر از علل بروز اين عارضه هستند.</a:t>
            </a:r>
            <a:endParaRPr lang="en-US" sz="2800" dirty="0" smtClean="0">
              <a:cs typeface="B Mitra" pitchFamily="2" charset="-78"/>
            </a:endParaRPr>
          </a:p>
          <a:p>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r" rtl="1" eaLnBrk="1" hangingPunct="1">
              <a:defRPr/>
            </a:pPr>
            <a:r>
              <a:rPr lang="fa-IR" sz="3600" b="1" dirty="0" smtClean="0">
                <a:solidFill>
                  <a:schemeClr val="tx1"/>
                </a:solidFill>
                <a:latin typeface="Arial" pitchFamily="34" charset="0"/>
                <a:cs typeface="Arial" pitchFamily="34" charset="0"/>
              </a:rPr>
              <a:t>تعریف دیابت:</a:t>
            </a:r>
            <a:endParaRPr lang="en-US" sz="3600" b="1" dirty="0" smtClean="0">
              <a:solidFill>
                <a:schemeClr val="tx1"/>
              </a:solidFill>
              <a:latin typeface="Arial" pitchFamily="34" charset="0"/>
              <a:cs typeface="Arial" pitchFamily="34" charset="0"/>
            </a:endParaRPr>
          </a:p>
        </p:txBody>
      </p:sp>
      <p:sp>
        <p:nvSpPr>
          <p:cNvPr id="112643" name="Rectangle 3"/>
          <p:cNvSpPr>
            <a:spLocks noGrp="1" noChangeArrowheads="1"/>
          </p:cNvSpPr>
          <p:nvPr>
            <p:ph type="body" idx="1"/>
          </p:nvPr>
        </p:nvSpPr>
        <p:spPr>
          <a:xfrm>
            <a:off x="468313" y="1643050"/>
            <a:ext cx="8229600" cy="4387863"/>
          </a:xfrm>
        </p:spPr>
        <p:txBody>
          <a:bodyPr/>
          <a:lstStyle/>
          <a:p>
            <a:pPr algn="r" rtl="1" eaLnBrk="1" hangingPunct="1">
              <a:buFontTx/>
              <a:buNone/>
              <a:defRPr/>
            </a:pPr>
            <a:r>
              <a:rPr lang="fa-IR" sz="4000" dirty="0" smtClean="0"/>
              <a:t>دیابت شایعترین بیماری متابولیک و یک بیماری غیرواگیر است که شیوعی رو به افزایش دارد.</a:t>
            </a:r>
          </a:p>
          <a:p>
            <a:pPr algn="r" rtl="1" eaLnBrk="1" hangingPunct="1">
              <a:buFontTx/>
              <a:buNone/>
              <a:defRPr/>
            </a:pPr>
            <a:endParaRPr lang="fa-IR" sz="4000" dirty="0" smtClean="0"/>
          </a:p>
          <a:p>
            <a:pPr algn="r" rtl="1" eaLnBrk="1" hangingPunct="1">
              <a:buFontTx/>
              <a:buNone/>
              <a:defRPr/>
            </a:pPr>
            <a:r>
              <a:rPr lang="fa-IR" sz="4000" dirty="0" smtClean="0"/>
              <a:t>به طور کلی افزایش قند خون بیش از 126 را دیابت می گویند.</a:t>
            </a:r>
          </a:p>
          <a:p>
            <a:pPr eaLnBrk="1" hangingPunct="1">
              <a:buFontTx/>
              <a:buNone/>
              <a:defRPr/>
            </a:pPr>
            <a:endParaRPr lang="en-US" sz="4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b="1" dirty="0" smtClean="0">
                <a:solidFill>
                  <a:schemeClr val="tx1"/>
                </a:solidFill>
                <a:latin typeface="Arial" pitchFamily="34" charset="0"/>
                <a:cs typeface="Arial" pitchFamily="34" charset="0"/>
              </a:rPr>
              <a:t>علائم اصلي كماي هيپراسمولار</a:t>
            </a:r>
            <a:r>
              <a:rPr lang="fa-IR" sz="3600" b="1" dirty="0" smtClean="0">
                <a:solidFill>
                  <a:schemeClr val="tx1"/>
                </a:solidFill>
                <a:latin typeface="Arial" pitchFamily="34" charset="0"/>
                <a:cs typeface="Arial" pitchFamily="34" charset="0"/>
              </a:rPr>
              <a:t>:</a:t>
            </a:r>
            <a:endParaRPr lang="fa-IR" sz="36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914400" y="1785926"/>
            <a:ext cx="7772400" cy="4233874"/>
          </a:xfrm>
        </p:spPr>
        <p:txBody>
          <a:bodyPr/>
          <a:lstStyle/>
          <a:p>
            <a:pPr lvl="0" algn="r" rtl="1"/>
            <a:r>
              <a:rPr lang="ar-SA" dirty="0" smtClean="0"/>
              <a:t>تشنگي و پرنوشي چندروزه</a:t>
            </a:r>
            <a:endParaRPr lang="en-US" dirty="0" smtClean="0"/>
          </a:p>
          <a:p>
            <a:pPr lvl="0" algn="r" rtl="1"/>
            <a:endParaRPr lang="en-US" dirty="0" smtClean="0"/>
          </a:p>
          <a:p>
            <a:pPr lvl="0" algn="r" rtl="1"/>
            <a:r>
              <a:rPr lang="ar-SA" dirty="0" smtClean="0"/>
              <a:t>علائم عصبي از اختلال هوشياري تا اغما</a:t>
            </a:r>
            <a:r>
              <a:rPr lang="fa-IR" dirty="0" smtClean="0"/>
              <a:t>ء</a:t>
            </a:r>
            <a:endParaRPr lang="en-US" dirty="0" smtClean="0"/>
          </a:p>
          <a:p>
            <a:pPr lvl="0" algn="l" rtl="1"/>
            <a:endParaRPr lang="en-US" dirty="0" smtClean="0"/>
          </a:p>
          <a:p>
            <a:pPr lvl="0" algn="r" rtl="1"/>
            <a:r>
              <a:rPr lang="ar-SA" dirty="0" smtClean="0"/>
              <a:t>افزايش حجم ادرار و علائم كم‌آبي بدن</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082660"/>
          </a:xfrm>
        </p:spPr>
        <p:txBody>
          <a:bodyPr>
            <a:normAutofit/>
          </a:bodyPr>
          <a:lstStyle/>
          <a:p>
            <a:pPr algn="r" rtl="1"/>
            <a:r>
              <a:rPr lang="fa-IR" sz="3600" b="1" dirty="0" smtClean="0">
                <a:solidFill>
                  <a:schemeClr val="tx1"/>
                </a:solidFill>
                <a:latin typeface="Arial" pitchFamily="34" charset="0"/>
                <a:cs typeface="Arial" pitchFamily="34" charset="0"/>
              </a:rPr>
              <a:t>دو اصطلاح مهم در مبحث دیابت:</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28596" y="1714488"/>
            <a:ext cx="8258204" cy="4411675"/>
          </a:xfrm>
        </p:spPr>
        <p:txBody>
          <a:bodyPr>
            <a:normAutofit/>
          </a:bodyPr>
          <a:lstStyle/>
          <a:p>
            <a:pPr marL="0" indent="0" algn="just" rtl="1">
              <a:buFont typeface="Wingdings" pitchFamily="2" charset="2"/>
              <a:buChar char="Ø"/>
            </a:pPr>
            <a:r>
              <a:rPr lang="fa-IR" sz="3200" b="1" dirty="0" smtClean="0">
                <a:cs typeface="B Mitra" pitchFamily="2" charset="-78"/>
              </a:rPr>
              <a:t>کاهش شدید قند خون </a:t>
            </a:r>
            <a:r>
              <a:rPr lang="fa-IR" sz="3200" dirty="0" smtClean="0">
                <a:cs typeface="B Mitra" pitchFamily="2" charset="-78"/>
              </a:rPr>
              <a:t>: کاهش قند به کمتر از 65 میلی گرم در صد میلی لیتر خون</a:t>
            </a:r>
          </a:p>
          <a:p>
            <a:pPr marL="0" indent="0" algn="just" rtl="1">
              <a:buFont typeface="Wingdings" pitchFamily="2" charset="2"/>
              <a:buChar char="Ø"/>
            </a:pPr>
            <a:endParaRPr lang="fa-IR" sz="3200" dirty="0" smtClean="0">
              <a:cs typeface="B Mitra" pitchFamily="2" charset="-78"/>
            </a:endParaRPr>
          </a:p>
          <a:p>
            <a:pPr marL="0" indent="0" algn="just" rtl="1">
              <a:buFont typeface="Wingdings" pitchFamily="2" charset="2"/>
              <a:buChar char="Ø"/>
            </a:pPr>
            <a:r>
              <a:rPr lang="fa-IR" sz="3200" b="1" dirty="0" smtClean="0">
                <a:cs typeface="B Mitra" pitchFamily="2" charset="-78"/>
              </a:rPr>
              <a:t>افزایش شدید قند خون</a:t>
            </a:r>
            <a:r>
              <a:rPr lang="fa-IR" sz="3200" dirty="0" smtClean="0">
                <a:cs typeface="B Mitra" pitchFamily="2" charset="-78"/>
              </a:rPr>
              <a:t>: افزایش قند خون به مقدار بیش از 240 میلی گرم در صد میلی لیتر خون</a:t>
            </a:r>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39784"/>
          </a:xfrm>
        </p:spPr>
        <p:txBody>
          <a:bodyPr>
            <a:normAutofit/>
          </a:bodyPr>
          <a:lstStyle/>
          <a:p>
            <a:pPr algn="r" rtl="1"/>
            <a:r>
              <a:rPr lang="fa-IR" sz="3600" b="1" dirty="0" smtClean="0">
                <a:solidFill>
                  <a:schemeClr val="tx1"/>
                </a:solidFill>
                <a:latin typeface="Arial" pitchFamily="34" charset="0"/>
                <a:cs typeface="Arial" pitchFamily="34" charset="0"/>
              </a:rPr>
              <a:t>علائم کاهش شدید قند خون:</a:t>
            </a:r>
            <a:endParaRPr lang="fa-IR" sz="3600" b="1" dirty="0">
              <a:solidFill>
                <a:schemeClr val="tx1"/>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chemeClr val="tx1"/>
                </a:solidFill>
                <a:latin typeface="Arial" pitchFamily="34" charset="0"/>
                <a:cs typeface="Arial" pitchFamily="34" charset="0"/>
              </a:rPr>
              <a:t>علل عمده کاهش قند خون:</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r" rtl="1">
              <a:buFont typeface="Wingdings" pitchFamily="2" charset="2"/>
              <a:buChar char="Ø"/>
            </a:pPr>
            <a:r>
              <a:rPr lang="fa-IR" sz="2800" dirty="0" smtClean="0">
                <a:cs typeface="B Mitra" pitchFamily="2" charset="-78"/>
              </a:rPr>
              <a:t>مصرف غذای ناکافی</a:t>
            </a:r>
          </a:p>
          <a:p>
            <a:pPr algn="r" rtl="1">
              <a:buFont typeface="Wingdings" pitchFamily="2" charset="2"/>
              <a:buChar char="Ø"/>
            </a:pPr>
            <a:endParaRPr lang="fa-IR" sz="2800" dirty="0" smtClean="0">
              <a:cs typeface="B Mitra" pitchFamily="2" charset="-78"/>
            </a:endParaRPr>
          </a:p>
          <a:p>
            <a:pPr algn="r" rtl="1">
              <a:buFont typeface="Wingdings" pitchFamily="2" charset="2"/>
              <a:buChar char="Ø"/>
            </a:pPr>
            <a:r>
              <a:rPr lang="fa-IR" sz="2800" dirty="0" smtClean="0">
                <a:cs typeface="B Mitra" pitchFamily="2" charset="-78"/>
              </a:rPr>
              <a:t>تحرک وفعالیت بیش از حد</a:t>
            </a:r>
          </a:p>
          <a:p>
            <a:pPr algn="r" rtl="1">
              <a:buFont typeface="Wingdings" pitchFamily="2" charset="2"/>
              <a:buChar char="Ø"/>
            </a:pPr>
            <a:endParaRPr lang="fa-IR" sz="2800" dirty="0" smtClean="0">
              <a:cs typeface="B Mitra" pitchFamily="2" charset="-78"/>
            </a:endParaRPr>
          </a:p>
          <a:p>
            <a:pPr algn="r" rtl="1">
              <a:buFont typeface="Wingdings" pitchFamily="2" charset="2"/>
              <a:buChar char="Ø"/>
            </a:pPr>
            <a:r>
              <a:rPr lang="fa-IR" sz="2800" dirty="0" smtClean="0">
                <a:cs typeface="B Mitra" pitchFamily="2" charset="-78"/>
              </a:rPr>
              <a:t>مصرف بیش از مقدار تجویزشده، داروهای پایین آورنده قند خون </a:t>
            </a:r>
            <a:endParaRPr lang="fa-IR" sz="2800" dirty="0">
              <a:cs typeface="B Mitra"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chemeClr val="tx1"/>
                </a:solidFill>
                <a:latin typeface="Arial" pitchFamily="34" charset="0"/>
                <a:cs typeface="Arial" pitchFamily="34" charset="0"/>
              </a:rPr>
              <a:t>در صورت کاهش قند خون باید:</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r" rtl="1">
              <a:buFont typeface="Wingdings" pitchFamily="2" charset="2"/>
              <a:buChar char="ü"/>
            </a:pPr>
            <a:r>
              <a:rPr lang="fa-IR" sz="3200" dirty="0" smtClean="0">
                <a:latin typeface="Arial" pitchFamily="34" charset="0"/>
                <a:cs typeface="B Mitra" pitchFamily="2" charset="-78"/>
              </a:rPr>
              <a:t>چند حبه قند مصرف کرد.</a:t>
            </a:r>
          </a:p>
          <a:p>
            <a:pPr algn="r" rtl="1"/>
            <a:endParaRPr lang="fa-IR" sz="3200" dirty="0" smtClean="0">
              <a:latin typeface="Arial" pitchFamily="34" charset="0"/>
              <a:cs typeface="B Mitra" pitchFamily="2" charset="-78"/>
            </a:endParaRPr>
          </a:p>
          <a:p>
            <a:pPr algn="r" rtl="1">
              <a:buNone/>
            </a:pPr>
            <a:r>
              <a:rPr lang="fa-IR" sz="3200" dirty="0" smtClean="0">
                <a:latin typeface="Arial" pitchFamily="34" charset="0"/>
                <a:cs typeface="B Mitra" pitchFamily="2" charset="-78"/>
              </a:rPr>
              <a:t>یا</a:t>
            </a:r>
          </a:p>
          <a:p>
            <a:pPr algn="r" rtl="1">
              <a:buNone/>
            </a:pPr>
            <a:endParaRPr lang="fa-IR" sz="3200" dirty="0" smtClean="0">
              <a:latin typeface="Arial" pitchFamily="34" charset="0"/>
              <a:cs typeface="B Mitra" pitchFamily="2" charset="-78"/>
            </a:endParaRPr>
          </a:p>
          <a:p>
            <a:pPr algn="r" rtl="1">
              <a:buFont typeface="Wingdings" pitchFamily="2" charset="2"/>
              <a:buChar char="ü"/>
            </a:pPr>
            <a:r>
              <a:rPr lang="fa-IR" sz="3200" dirty="0" smtClean="0">
                <a:latin typeface="Arial" pitchFamily="34" charset="0"/>
                <a:cs typeface="B Mitra" pitchFamily="2" charset="-78"/>
              </a:rPr>
              <a:t>نصف لیوان آب میوه ویا نصف لیوان نوشیدنی های معمولی حاوی قند(شربت و...) </a:t>
            </a:r>
            <a:r>
              <a:rPr lang="fa-IR" sz="3200" dirty="0" smtClean="0">
                <a:cs typeface="B Mitra" pitchFamily="2" charset="-78"/>
              </a:rPr>
              <a:t>استفاده کرد.</a:t>
            </a:r>
            <a:endParaRPr lang="fa-IR" sz="3200" dirty="0">
              <a:cs typeface="B Mitr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normAutofit/>
          </a:bodyPr>
          <a:lstStyle/>
          <a:p>
            <a:pPr algn="r" rtl="1"/>
            <a:r>
              <a:rPr lang="fa-IR" sz="3600" b="1" dirty="0" smtClean="0">
                <a:solidFill>
                  <a:schemeClr val="tx1"/>
                </a:solidFill>
                <a:latin typeface="Arial" pitchFamily="34" charset="0"/>
                <a:cs typeface="Arial" pitchFamily="34" charset="0"/>
              </a:rPr>
              <a:t>علائم افزایش شدید قند خون:</a:t>
            </a:r>
            <a:endParaRPr lang="fa-IR" sz="3600" b="1" dirty="0">
              <a:solidFill>
                <a:schemeClr val="tx1"/>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b="1" dirty="0" smtClean="0">
                <a:solidFill>
                  <a:schemeClr val="tx1"/>
                </a:solidFill>
                <a:latin typeface="Arial" pitchFamily="34" charset="0"/>
                <a:cs typeface="Arial" pitchFamily="34" charset="0"/>
              </a:rPr>
              <a:t>علل عمده افزایش قند خون:</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r" rtl="1">
              <a:buFont typeface="Wingdings" pitchFamily="2" charset="2"/>
              <a:buChar char="ü"/>
            </a:pPr>
            <a:r>
              <a:rPr lang="fa-IR" dirty="0" smtClean="0">
                <a:cs typeface="B Mitra" pitchFamily="2" charset="-78"/>
              </a:rPr>
              <a:t>مصرف غذای بیش از حد</a:t>
            </a:r>
          </a:p>
          <a:p>
            <a:pPr algn="r" rtl="1">
              <a:buFont typeface="Wingdings" pitchFamily="2" charset="2"/>
              <a:buChar char="ü"/>
            </a:pPr>
            <a:endParaRPr lang="fa-IR" dirty="0" smtClean="0">
              <a:cs typeface="B Mitra" pitchFamily="2" charset="-78"/>
            </a:endParaRPr>
          </a:p>
          <a:p>
            <a:pPr algn="r" rtl="1">
              <a:buFont typeface="Wingdings" pitchFamily="2" charset="2"/>
              <a:buChar char="ü"/>
            </a:pPr>
            <a:r>
              <a:rPr lang="fa-IR" dirty="0" smtClean="0">
                <a:cs typeface="B Mitra" pitchFamily="2" charset="-78"/>
              </a:rPr>
              <a:t>کم تحرکی</a:t>
            </a:r>
          </a:p>
          <a:p>
            <a:pPr algn="r" rtl="1">
              <a:buFont typeface="Wingdings" pitchFamily="2" charset="2"/>
              <a:buChar char="ü"/>
            </a:pPr>
            <a:endParaRPr lang="fa-IR" dirty="0" smtClean="0">
              <a:cs typeface="B Mitra" pitchFamily="2" charset="-78"/>
            </a:endParaRPr>
          </a:p>
          <a:p>
            <a:pPr algn="r" rtl="1">
              <a:buFont typeface="Wingdings" pitchFamily="2" charset="2"/>
              <a:buChar char="ü"/>
            </a:pPr>
            <a:r>
              <a:rPr lang="fa-IR" dirty="0" smtClean="0">
                <a:cs typeface="B Mitra" pitchFamily="2" charset="-78"/>
              </a:rPr>
              <a:t>مصرف ناکافی دارو(انسولین یا قرصهای ضد دیابت)</a:t>
            </a:r>
          </a:p>
          <a:p>
            <a:pPr algn="r" rtl="1">
              <a:buFont typeface="Wingdings" pitchFamily="2" charset="2"/>
              <a:buChar char="ü"/>
            </a:pPr>
            <a:endParaRPr lang="fa-IR" dirty="0" smtClean="0">
              <a:cs typeface="B Mitra" pitchFamily="2" charset="-78"/>
            </a:endParaRPr>
          </a:p>
          <a:p>
            <a:pPr algn="r" rtl="1">
              <a:buFont typeface="Wingdings" pitchFamily="2" charset="2"/>
              <a:buChar char="ü"/>
            </a:pPr>
            <a:r>
              <a:rPr lang="fa-IR" dirty="0" smtClean="0">
                <a:cs typeface="B Mitra" pitchFamily="2" charset="-78"/>
              </a:rPr>
              <a:t>فشار روحی بیش از حد(استرس)</a:t>
            </a:r>
            <a:endParaRPr lang="fa-IR" dirty="0">
              <a:cs typeface="B Mitra"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r" rtl="1"/>
            <a:r>
              <a:rPr lang="fa-IR" sz="3600" b="1" dirty="0" smtClean="0">
                <a:solidFill>
                  <a:schemeClr val="tx1"/>
                </a:solidFill>
                <a:latin typeface="Arial" pitchFamily="34" charset="0"/>
                <a:cs typeface="Arial" pitchFamily="34" charset="0"/>
              </a:rPr>
              <a:t>در صورت افزایش قند خون باید:</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357298"/>
            <a:ext cx="8229600" cy="4768865"/>
          </a:xfrm>
        </p:spPr>
        <p:txBody>
          <a:bodyPr>
            <a:normAutofit/>
          </a:bodyPr>
          <a:lstStyle/>
          <a:p>
            <a:pPr algn="r" rtl="1">
              <a:buNone/>
            </a:pPr>
            <a:r>
              <a:rPr lang="fa-IR" sz="2800" dirty="0" smtClean="0">
                <a:cs typeface="B Mitra" pitchFamily="2" charset="-78"/>
              </a:rPr>
              <a:t>1-استفاده از رژیم غذایی مناسب    </a:t>
            </a:r>
            <a:r>
              <a:rPr lang="fa-IR" sz="2400" dirty="0" smtClean="0">
                <a:cs typeface="B Mitra" pitchFamily="2" charset="-78"/>
              </a:rPr>
              <a:t>-کاهش حجم  هر وعده غذایی</a:t>
            </a:r>
          </a:p>
          <a:p>
            <a:pPr algn="r" rtl="1">
              <a:buNone/>
            </a:pPr>
            <a:r>
              <a:rPr lang="fa-IR" sz="2400" dirty="0" smtClean="0">
                <a:cs typeface="B Mitra" pitchFamily="2" charset="-78"/>
              </a:rPr>
              <a:t>                                                 -افزایش تعداد وعده های غذایی</a:t>
            </a:r>
          </a:p>
          <a:p>
            <a:pPr algn="r" rtl="1">
              <a:buNone/>
            </a:pPr>
            <a:r>
              <a:rPr lang="fa-IR" sz="2800" dirty="0" smtClean="0">
                <a:cs typeface="B Mitra" pitchFamily="2" charset="-78"/>
              </a:rPr>
              <a:t>2-ورزش یا فعالیت بدنی مداوم</a:t>
            </a:r>
          </a:p>
          <a:p>
            <a:pPr algn="r" rtl="1">
              <a:buNone/>
            </a:pPr>
            <a:endParaRPr lang="fa-IR" sz="2800" dirty="0" smtClean="0">
              <a:cs typeface="B Mitra" pitchFamily="2" charset="-78"/>
            </a:endParaRPr>
          </a:p>
          <a:p>
            <a:pPr algn="r" rtl="1">
              <a:buNone/>
            </a:pPr>
            <a:r>
              <a:rPr lang="fa-IR" sz="2800" dirty="0" smtClean="0">
                <a:cs typeface="B Mitra" pitchFamily="2" charset="-78"/>
              </a:rPr>
              <a:t>3-مصرف مرتب دارو</a:t>
            </a:r>
          </a:p>
          <a:p>
            <a:pPr algn="r" rtl="1">
              <a:buNone/>
            </a:pPr>
            <a:endParaRPr lang="fa-IR" sz="2800" dirty="0" smtClean="0">
              <a:cs typeface="B Mitra" pitchFamily="2" charset="-78"/>
            </a:endParaRPr>
          </a:p>
          <a:p>
            <a:pPr algn="r" rtl="1">
              <a:buNone/>
            </a:pPr>
            <a:r>
              <a:rPr lang="fa-IR" sz="2800" dirty="0" smtClean="0">
                <a:cs typeface="B Mitra" pitchFamily="2" charset="-78"/>
              </a:rPr>
              <a:t>4-اندازه گیری مرتب قند خون با فواصل زمانی توصیه شده توسط پزشک معالج</a:t>
            </a:r>
          </a:p>
          <a:p>
            <a:pPr algn="r" rtl="1">
              <a:buNone/>
            </a:pPr>
            <a:endParaRPr lang="fa-IR" sz="2800" dirty="0" smtClean="0">
              <a:cs typeface="B Mitra" pitchFamily="2" charset="-78"/>
            </a:endParaRPr>
          </a:p>
          <a:p>
            <a:pPr algn="r" rtl="1">
              <a:buNone/>
            </a:pPr>
            <a:r>
              <a:rPr lang="fa-IR" sz="2800" dirty="0" smtClean="0">
                <a:cs typeface="B Mitra" pitchFamily="2" charset="-78"/>
              </a:rPr>
              <a:t>5-مراجعه به مراکز بهداشتی درمانی در صورت تشدید علائم</a:t>
            </a:r>
          </a:p>
          <a:p>
            <a:endParaRPr lang="fa-IR" dirty="0" smtClean="0"/>
          </a:p>
        </p:txBody>
      </p:sp>
      <p:sp>
        <p:nvSpPr>
          <p:cNvPr id="4" name="Right Brace 3"/>
          <p:cNvSpPr/>
          <p:nvPr/>
        </p:nvSpPr>
        <p:spPr>
          <a:xfrm>
            <a:off x="5143504" y="1428736"/>
            <a:ext cx="188595"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2">
            <a:schemeClr val="dk1"/>
          </a:lnRef>
          <a:fillRef idx="1">
            <a:schemeClr val="lt1"/>
          </a:fillRef>
          <a:effectRef idx="0">
            <a:schemeClr val="dk1"/>
          </a:effectRef>
          <a:fontRef idx="minor">
            <a:schemeClr val="dk1"/>
          </a:fontRef>
        </p:style>
        <p:txBody>
          <a:bodyPr>
            <a:normAutofit/>
          </a:bodyPr>
          <a:lstStyle/>
          <a:p>
            <a:pPr marL="177800" indent="0" algn="just" rtl="1">
              <a:lnSpc>
                <a:spcPct val="150000"/>
              </a:lnSpc>
              <a:buNone/>
            </a:pPr>
            <a:r>
              <a:rPr lang="fa-IR" sz="4800" dirty="0" smtClean="0">
                <a:latin typeface="Arial" pitchFamily="34" charset="0"/>
                <a:cs typeface="Arial" pitchFamily="34" charset="0"/>
              </a:rPr>
              <a:t>در کوتاه مدت کاهش قند خون خطرناکتر از افزایش آن است چون باعث ضعف پیشرونده، سرگیجه، تپش قلب و در نهایت تشنج و اغما ومرگ می شود</a:t>
            </a:r>
            <a:r>
              <a:rPr lang="fa-IR" sz="7200" dirty="0" smtClean="0">
                <a:latin typeface="Arabic Typesetting" pitchFamily="66" charset="-78"/>
                <a:cs typeface="Arabic Typesetting" pitchFamily="66" charset="-78"/>
              </a:rPr>
              <a:t>.</a:t>
            </a:r>
            <a:endParaRPr lang="fa-IR" sz="7200" dirty="0">
              <a:latin typeface="Arabic Typesetting" pitchFamily="66" charset="-78"/>
              <a:cs typeface="Arabic Typesetting" pitchFamily="66"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857256"/>
          </a:xfrm>
        </p:spPr>
        <p:txBody>
          <a:bodyPr>
            <a:normAutofit fontScale="90000"/>
          </a:bodyPr>
          <a:lstStyle/>
          <a:p>
            <a:pPr algn="r" rtl="1"/>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fa-IR" b="1" dirty="0" smtClean="0">
                <a:solidFill>
                  <a:schemeClr val="tx1"/>
                </a:solidFill>
                <a:latin typeface="Arial" pitchFamily="34" charset="0"/>
                <a:cs typeface="Arial" pitchFamily="34" charset="0"/>
              </a:rPr>
              <a:t/>
            </a:r>
            <a:br>
              <a:rPr lang="fa-IR" b="1" dirty="0" smtClean="0">
                <a:solidFill>
                  <a:schemeClr val="tx1"/>
                </a:solidFill>
                <a:latin typeface="Arial" pitchFamily="34" charset="0"/>
                <a:cs typeface="Arial" pitchFamily="34" charset="0"/>
              </a:rPr>
            </a:br>
            <a:r>
              <a:rPr lang="ar-SA" b="1" dirty="0" smtClean="0">
                <a:solidFill>
                  <a:schemeClr val="tx1"/>
                </a:solidFill>
                <a:latin typeface="Arial" pitchFamily="34" charset="0"/>
                <a:cs typeface="Arial" pitchFamily="34" charset="0"/>
              </a:rPr>
              <a:t>عوارض زودرس ديابت</a:t>
            </a:r>
            <a:r>
              <a:rPr lang="fa-I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
            </a:r>
            <a:br>
              <a:rPr lang="en-US" b="1" dirty="0" smtClean="0">
                <a:solidFill>
                  <a:schemeClr val="tx1"/>
                </a:solidFill>
                <a:latin typeface="Arial" pitchFamily="34" charset="0"/>
                <a:cs typeface="Arial" pitchFamily="34" charset="0"/>
              </a:rPr>
            </a:br>
            <a:endParaRPr lang="fa-IR"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600200"/>
            <a:ext cx="8472518" cy="4525963"/>
          </a:xfrm>
        </p:spPr>
        <p:txBody>
          <a:bodyPr/>
          <a:lstStyle/>
          <a:p>
            <a:pPr algn="just" rtl="1">
              <a:lnSpc>
                <a:spcPct val="150000"/>
              </a:lnSpc>
            </a:pPr>
            <a:r>
              <a:rPr lang="ar-SA" dirty="0" smtClean="0">
                <a:cs typeface="B Mitra" pitchFamily="2" charset="-78"/>
              </a:rPr>
              <a:t>كتواسيدوز</a:t>
            </a:r>
            <a:r>
              <a:rPr lang="fa-IR" dirty="0" smtClean="0">
                <a:cs typeface="B Mitra" pitchFamily="2" charset="-78"/>
              </a:rPr>
              <a:t>(</a:t>
            </a:r>
            <a:r>
              <a:rPr lang="ar-SA" dirty="0" smtClean="0">
                <a:cs typeface="B Mitra" pitchFamily="2" charset="-78"/>
              </a:rPr>
              <a:t> در بيماران مبتلا بـه ديـابت نـوع 1 رخ‌مي‌دهـد</a:t>
            </a:r>
            <a:r>
              <a:rPr lang="fa-IR" dirty="0" smtClean="0">
                <a:cs typeface="B Mitra" pitchFamily="2" charset="-78"/>
              </a:rPr>
              <a:t>)</a:t>
            </a:r>
          </a:p>
          <a:p>
            <a:pPr algn="just" rtl="1">
              <a:lnSpc>
                <a:spcPct val="150000"/>
              </a:lnSpc>
            </a:pPr>
            <a:endParaRPr lang="en-US" dirty="0" smtClean="0">
              <a:cs typeface="B Mitra" pitchFamily="2" charset="-78"/>
            </a:endParaRPr>
          </a:p>
          <a:p>
            <a:pPr algn="just" rtl="1">
              <a:lnSpc>
                <a:spcPct val="150000"/>
              </a:lnSpc>
            </a:pPr>
            <a:r>
              <a:rPr lang="ar-SA" dirty="0" smtClean="0">
                <a:cs typeface="B Mitra" pitchFamily="2" charset="-78"/>
              </a:rPr>
              <a:t>كماي هيپراسمولار</a:t>
            </a:r>
            <a:r>
              <a:rPr lang="fa-IR" dirty="0" smtClean="0">
                <a:cs typeface="B Mitra" pitchFamily="2" charset="-78"/>
              </a:rPr>
              <a:t>(</a:t>
            </a:r>
            <a:r>
              <a:rPr lang="ar-SA" dirty="0" smtClean="0">
                <a:cs typeface="B Mitra" pitchFamily="2" charset="-78"/>
              </a:rPr>
              <a:t> در بيماران مبتلا بـه ديـابت نـوع 2 به‌وجود مي‌آيد</a:t>
            </a:r>
            <a:r>
              <a:rPr lang="fa-IR" dirty="0" smtClean="0">
                <a:cs typeface="B Mitra" pitchFamily="2" charset="-78"/>
              </a:rPr>
              <a:t>)</a:t>
            </a:r>
          </a:p>
          <a:p>
            <a:pPr algn="just" rtl="1">
              <a:lnSpc>
                <a:spcPct val="150000"/>
              </a:lnSpc>
            </a:pPr>
            <a:endParaRPr lang="en-US" dirty="0" smtClean="0">
              <a:cs typeface="B Mitra" pitchFamily="2" charset="-78"/>
            </a:endParaRPr>
          </a:p>
          <a:p>
            <a:pPr algn="just" rtl="1">
              <a:lnSpc>
                <a:spcPct val="150000"/>
              </a:lnSpc>
            </a:pPr>
            <a:r>
              <a:rPr lang="ar-SA" dirty="0" smtClean="0">
                <a:cs typeface="B Mitra" pitchFamily="2" charset="-78"/>
              </a:rPr>
              <a:t>هيپوگليسمي </a:t>
            </a:r>
            <a:r>
              <a:rPr lang="fa-IR" dirty="0" smtClean="0">
                <a:cs typeface="B Mitra" pitchFamily="2" charset="-78"/>
              </a:rPr>
              <a:t>(</a:t>
            </a:r>
            <a:r>
              <a:rPr lang="ar-SA" dirty="0" smtClean="0">
                <a:cs typeface="B Mitra" pitchFamily="2" charset="-78"/>
              </a:rPr>
              <a:t>در هر</a:t>
            </a:r>
            <a:r>
              <a:rPr lang="fa-IR" dirty="0" smtClean="0">
                <a:cs typeface="B Mitra" pitchFamily="2" charset="-78"/>
              </a:rPr>
              <a:t>دو</a:t>
            </a:r>
            <a:r>
              <a:rPr lang="ar-SA" dirty="0" smtClean="0">
                <a:cs typeface="B Mitra" pitchFamily="2" charset="-78"/>
              </a:rPr>
              <a:t> نوع ديابت ظاهرمي‌شود</a:t>
            </a:r>
            <a:r>
              <a:rPr lang="fa-IR" dirty="0" smtClean="0">
                <a:cs typeface="B Mitra" pitchFamily="2" charset="-7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algn="r" rtl="1" eaLnBrk="1" hangingPunct="1">
              <a:defRPr/>
            </a:pPr>
            <a:r>
              <a:rPr lang="fa-IR" sz="3600" b="1" dirty="0" smtClean="0">
                <a:solidFill>
                  <a:schemeClr val="tx1"/>
                </a:solidFill>
                <a:latin typeface="Arial" pitchFamily="34" charset="0"/>
                <a:cs typeface="Arial" pitchFamily="34" charset="0"/>
              </a:rPr>
              <a:t>تشخیص دیابت:</a:t>
            </a:r>
            <a:endParaRPr lang="en-US" sz="3600" b="1" dirty="0" smtClean="0">
              <a:solidFill>
                <a:schemeClr val="tx1"/>
              </a:solidFill>
              <a:latin typeface="Arial" pitchFamily="34" charset="0"/>
              <a:cs typeface="Arial" pitchFamily="34" charset="0"/>
            </a:endParaRPr>
          </a:p>
        </p:txBody>
      </p:sp>
      <p:sp>
        <p:nvSpPr>
          <p:cNvPr id="120835" name="Rectangle 3"/>
          <p:cNvSpPr>
            <a:spLocks noGrp="1" noChangeArrowheads="1"/>
          </p:cNvSpPr>
          <p:nvPr>
            <p:ph type="body" idx="1"/>
          </p:nvPr>
        </p:nvSpPr>
        <p:spPr/>
        <p:txBody>
          <a:bodyPr/>
          <a:lstStyle/>
          <a:p>
            <a:pPr algn="just" rtl="1" eaLnBrk="1" hangingPunct="1">
              <a:lnSpc>
                <a:spcPct val="150000"/>
              </a:lnSpc>
              <a:defRPr/>
            </a:pPr>
            <a:r>
              <a:rPr lang="fa-IR" dirty="0" smtClean="0"/>
              <a:t>دونوبت قند پلاسمای خون ناشتا مساوی وبیشتر از 126 میلی گرم در دسی لیتر</a:t>
            </a:r>
          </a:p>
          <a:p>
            <a:pPr algn="just" rtl="1" eaLnBrk="1" hangingPunct="1">
              <a:lnSpc>
                <a:spcPct val="150000"/>
              </a:lnSpc>
              <a:defRPr/>
            </a:pPr>
            <a:r>
              <a:rPr lang="fa-IR" dirty="0" smtClean="0"/>
              <a:t>قند پلاسمای خون وریدی 2 ساعت بعداز مصرف 75 میلی گرم گلوکز =ویا&lt; از 200 باشد</a:t>
            </a:r>
          </a:p>
          <a:p>
            <a:pPr algn="just" rtl="1" eaLnBrk="1" hangingPunct="1">
              <a:lnSpc>
                <a:spcPct val="150000"/>
              </a:lnSpc>
              <a:defRPr/>
            </a:pPr>
            <a:r>
              <a:rPr lang="fa-IR" dirty="0" smtClean="0"/>
              <a:t>قند پلاسمای خون</a:t>
            </a:r>
            <a:r>
              <a:rPr lang="en-US" dirty="0" smtClean="0"/>
              <a:t> </a:t>
            </a:r>
            <a:r>
              <a:rPr lang="fa-IR" dirty="0" smtClean="0"/>
              <a:t>درهرزمان =ویا&lt; از 200 باشد </a:t>
            </a:r>
            <a:r>
              <a:rPr lang="en-US" dirty="0" smtClean="0"/>
              <a:t> </a:t>
            </a:r>
            <a:r>
              <a:rPr lang="fa-IR" dirty="0" smtClean="0"/>
              <a:t> </a:t>
            </a:r>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latin typeface="Arial" pitchFamily="34" charset="0"/>
                <a:cs typeface="Arial" pitchFamily="34" charset="0"/>
              </a:rPr>
              <a:t>عوارض ديررس ديابت</a:t>
            </a:r>
            <a:r>
              <a:rPr lang="fa-IR" b="1" dirty="0" smtClean="0">
                <a:solidFill>
                  <a:schemeClr val="tx1"/>
                </a:solidFill>
                <a:latin typeface="Arial" pitchFamily="34" charset="0"/>
                <a:cs typeface="Arial" pitchFamily="34" charset="0"/>
              </a:rPr>
              <a:t>:</a:t>
            </a:r>
            <a:r>
              <a:rPr lang="en-US" dirty="0" smtClean="0"/>
              <a:t/>
            </a:r>
            <a:br>
              <a:rPr lang="en-US" dirty="0" smtClean="0"/>
            </a:br>
            <a:endParaRPr lang="fa-IR" dirty="0"/>
          </a:p>
        </p:txBody>
      </p:sp>
      <p:sp>
        <p:nvSpPr>
          <p:cNvPr id="3" name="Content Placeholder 2"/>
          <p:cNvSpPr>
            <a:spLocks noGrp="1"/>
          </p:cNvSpPr>
          <p:nvPr>
            <p:ph idx="1"/>
          </p:nvPr>
        </p:nvSpPr>
        <p:spPr>
          <a:xfrm>
            <a:off x="214282" y="928670"/>
            <a:ext cx="8643998" cy="5786478"/>
          </a:xfrm>
        </p:spPr>
        <p:txBody>
          <a:bodyPr>
            <a:normAutofit/>
          </a:bodyPr>
          <a:lstStyle/>
          <a:p>
            <a:pPr algn="just" rtl="1">
              <a:buFont typeface="Wingdings" pitchFamily="2" charset="2"/>
              <a:buChar char="v"/>
            </a:pPr>
            <a:r>
              <a:rPr lang="ar-SA" sz="2800" dirty="0" smtClean="0">
                <a:solidFill>
                  <a:srgbClr val="FF0000"/>
                </a:solidFill>
              </a:rPr>
              <a:t>به دو گروه اصلي تقسيم‌مي‌شوند:</a:t>
            </a:r>
            <a:endParaRPr lang="en-US" sz="2800" dirty="0" smtClean="0">
              <a:solidFill>
                <a:srgbClr val="FF0000"/>
              </a:solidFill>
            </a:endParaRPr>
          </a:p>
          <a:p>
            <a:pPr lvl="0" algn="just" rtl="1"/>
            <a:r>
              <a:rPr lang="ar-SA" sz="2800" dirty="0" smtClean="0"/>
              <a:t>بيماري‌هاي عروق خوني بزرگ(عوارض ماكروواسكولار)</a:t>
            </a:r>
            <a:r>
              <a:rPr lang="fa-IR" sz="2800" dirty="0" smtClean="0"/>
              <a:t> عبارتند از:</a:t>
            </a:r>
          </a:p>
          <a:p>
            <a:pPr marL="514350" lvl="0" indent="-65088" algn="just" rtl="1">
              <a:buAutoNum type="arabicPeriod"/>
            </a:pPr>
            <a:r>
              <a:rPr lang="fa-IR" sz="2800" dirty="0" smtClean="0"/>
              <a:t>عروق قلب(شریان های کرونر)</a:t>
            </a:r>
          </a:p>
          <a:p>
            <a:pPr marL="449263" lvl="0" indent="0" algn="just" rtl="1">
              <a:buAutoNum type="arabicPeriod"/>
            </a:pPr>
            <a:r>
              <a:rPr lang="fa-IR" sz="2800" dirty="0" smtClean="0"/>
              <a:t>مغز</a:t>
            </a:r>
          </a:p>
          <a:p>
            <a:pPr lvl="0" algn="just" rtl="1"/>
            <a:endParaRPr lang="en-US" sz="2800" dirty="0" smtClean="0"/>
          </a:p>
          <a:p>
            <a:pPr lvl="0" algn="just" rtl="1"/>
            <a:r>
              <a:rPr lang="ar-SA" sz="2800" dirty="0" smtClean="0"/>
              <a:t>بيماري‌هاي عروق خوني كوچك(عوارض ميكروواسكولار)</a:t>
            </a:r>
            <a:r>
              <a:rPr lang="fa-IR" sz="2800" dirty="0" smtClean="0"/>
              <a:t> عبارتند از:</a:t>
            </a:r>
          </a:p>
          <a:p>
            <a:pPr marL="514350" lvl="0" indent="25400" algn="just" rtl="1">
              <a:buFont typeface="+mj-lt"/>
              <a:buAutoNum type="arabicPeriod"/>
            </a:pPr>
            <a:r>
              <a:rPr lang="ar-SA" sz="2800" dirty="0" smtClean="0"/>
              <a:t>بيماري‌هاي چشمي(رتينوپاتي)</a:t>
            </a:r>
            <a:endParaRPr lang="en-US" sz="2800" dirty="0" smtClean="0"/>
          </a:p>
          <a:p>
            <a:pPr marL="514350" lvl="0" indent="25400" algn="just" rtl="1">
              <a:buFont typeface="+mj-lt"/>
              <a:buAutoNum type="arabicPeriod"/>
            </a:pPr>
            <a:r>
              <a:rPr lang="ar-SA" sz="2800" dirty="0" smtClean="0"/>
              <a:t>بيماري‌هاي كليوي(نفروپاتي)</a:t>
            </a:r>
            <a:endParaRPr lang="en-US" sz="2800" dirty="0" smtClean="0"/>
          </a:p>
          <a:p>
            <a:pPr marL="514350" lvl="0" indent="25400" algn="just" rtl="1">
              <a:buFont typeface="+mj-lt"/>
              <a:buAutoNum type="arabicPeriod"/>
            </a:pPr>
            <a:r>
              <a:rPr lang="ar-SA" sz="2800" dirty="0" smtClean="0"/>
              <a:t>بيماري‌هاي دستگاه عصبي(نوروپاتي)</a:t>
            </a:r>
            <a:endParaRPr lang="en-US" sz="2800" dirty="0" smtClean="0"/>
          </a:p>
          <a:p>
            <a:pPr algn="just" rtl="1"/>
            <a:endParaRPr lang="fa-I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fontScale="90000"/>
          </a:bodyPr>
          <a:lstStyle/>
          <a:p>
            <a:pPr algn="r"/>
            <a:r>
              <a:rPr lang="fa-IR" sz="3200" b="1" dirty="0" smtClean="0">
                <a:solidFill>
                  <a:schemeClr val="tx1"/>
                </a:solidFill>
                <a:latin typeface="+mn-lt"/>
                <a:ea typeface="+mn-ea"/>
                <a:cs typeface="Arial" pitchFamily="34" charset="0"/>
              </a:rPr>
              <a:t>مهمترین عوامل خطر ساز</a:t>
            </a:r>
            <a:r>
              <a:rPr lang="en-US" b="1" dirty="0" smtClean="0"/>
              <a:t> </a:t>
            </a:r>
            <a:endParaRPr lang="fa-IR" dirty="0"/>
          </a:p>
        </p:txBody>
      </p:sp>
      <p:sp>
        <p:nvSpPr>
          <p:cNvPr id="4" name="Content Placeholder 3"/>
          <p:cNvSpPr>
            <a:spLocks noGrp="1"/>
          </p:cNvSpPr>
          <p:nvPr>
            <p:ph sz="quarter" idx="1"/>
          </p:nvPr>
        </p:nvSpPr>
        <p:spPr>
          <a:xfrm>
            <a:off x="928662" y="1214422"/>
            <a:ext cx="7772400" cy="4572000"/>
          </a:xfrm>
        </p:spPr>
        <p:txBody>
          <a:bodyPr>
            <a:normAutofit/>
          </a:bodyPr>
          <a:lstStyle/>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پرخوری و عدم فعالیت بدنی که منجر به چاقی می­شود</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استرس</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حاملگی</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وجود فرد دیابتیک در افراد درجه یک خانواده</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فشار خون بالا</a:t>
            </a:r>
          </a:p>
          <a:p>
            <a:pPr marL="609600" lvl="1" indent="-609600" algn="r" rtl="1">
              <a:lnSpc>
                <a:spcPct val="90000"/>
              </a:lnSpc>
              <a:spcBef>
                <a:spcPts val="580"/>
              </a:spcBef>
              <a:buClr>
                <a:schemeClr val="accent1"/>
              </a:buClr>
              <a:buFont typeface="Wingdings" pitchFamily="2" charset="2"/>
              <a:buChar char="v"/>
              <a:defRPr/>
            </a:pPr>
            <a:endParaRPr lang="fa-IR" sz="1800" dirty="0" smtClean="0">
              <a:cs typeface="Arial" pitchFamily="34" charset="0"/>
            </a:endParaRPr>
          </a:p>
          <a:p>
            <a:pPr marL="609600" lvl="1" indent="-609600" algn="r" rtl="1">
              <a:lnSpc>
                <a:spcPct val="90000"/>
              </a:lnSpc>
              <a:spcBef>
                <a:spcPts val="580"/>
              </a:spcBef>
              <a:buClr>
                <a:schemeClr val="accent1"/>
              </a:buClr>
              <a:buNone/>
              <a:defRPr/>
            </a:pPr>
            <a:r>
              <a:rPr lang="fa-IR" sz="1800" dirty="0" smtClean="0">
                <a:cs typeface="Arial" pitchFamily="34" charset="0"/>
              </a:rPr>
              <a:t> </a:t>
            </a:r>
            <a:r>
              <a:rPr lang="fa-IR" sz="2900" b="1" dirty="0" smtClean="0">
                <a:cs typeface="Arial" pitchFamily="34" charset="0"/>
              </a:rPr>
              <a:t>درمان </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کاهش وزن</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رژیم غذایی نامناسب </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ورزش های منظم</a:t>
            </a:r>
          </a:p>
          <a:p>
            <a:pPr marL="609600" lvl="1" indent="-609600" algn="r" rtl="1">
              <a:lnSpc>
                <a:spcPct val="90000"/>
              </a:lnSpc>
              <a:spcBef>
                <a:spcPts val="580"/>
              </a:spcBef>
              <a:buClr>
                <a:schemeClr val="accent1"/>
              </a:buClr>
              <a:buFont typeface="Wingdings" pitchFamily="2" charset="2"/>
              <a:buChar char="v"/>
              <a:defRPr/>
            </a:pPr>
            <a:r>
              <a:rPr lang="fa-IR" sz="1800" dirty="0" smtClean="0">
                <a:cs typeface="Arial" pitchFamily="34" charset="0"/>
              </a:rPr>
              <a:t>استفاده از داروهای پایین آورنده قند خون</a:t>
            </a:r>
            <a:r>
              <a:rPr lang="en-US" sz="1800" dirty="0" smtClean="0">
                <a:cs typeface="Arial" pitchFamily="34" charset="0"/>
              </a:rPr>
              <a:t> </a:t>
            </a:r>
          </a:p>
          <a:p>
            <a:pPr marL="609600" lvl="1" indent="-609600" algn="r" rtl="1">
              <a:lnSpc>
                <a:spcPct val="90000"/>
              </a:lnSpc>
              <a:spcBef>
                <a:spcPts val="580"/>
              </a:spcBef>
              <a:buClr>
                <a:schemeClr val="accent1"/>
              </a:buClr>
              <a:buNone/>
              <a:defRPr/>
            </a:pPr>
            <a:endParaRPr lang="fa-IR" sz="2900" b="1" dirty="0" smtClean="0">
              <a:cs typeface="Arial" pitchFamily="34" charset="0"/>
            </a:endParaRPr>
          </a:p>
          <a:p>
            <a:pPr marL="609600" lvl="1" indent="-609600" algn="r" rtl="1">
              <a:lnSpc>
                <a:spcPct val="90000"/>
              </a:lnSpc>
              <a:spcBef>
                <a:spcPts val="580"/>
              </a:spcBef>
              <a:buClr>
                <a:schemeClr val="accent1"/>
              </a:buClr>
              <a:buNone/>
              <a:defRPr/>
            </a:pPr>
            <a:endParaRPr lang="en-US" sz="2900" b="1" dirty="0" smtClean="0">
              <a:cs typeface="Arial" pitchFamily="34" charset="0"/>
            </a:endParaRPr>
          </a:p>
        </p:txBody>
      </p:sp>
      <p:pic>
        <p:nvPicPr>
          <p:cNvPr id="5" name="Picture 3" descr="C:\Users\sepid\Desktop\farkhondeh\اسلاید\dairy-products-p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3929066"/>
            <a:ext cx="3648106" cy="2368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rmAutofit/>
          </a:bodyPr>
          <a:lstStyle/>
          <a:p>
            <a:pPr algn="r"/>
            <a:r>
              <a:rPr lang="fa-IR" sz="2900" b="1" dirty="0" smtClean="0">
                <a:solidFill>
                  <a:schemeClr val="tx1"/>
                </a:solidFill>
                <a:latin typeface="+mn-lt"/>
                <a:ea typeface="+mn-ea"/>
                <a:cs typeface="Arial" pitchFamily="34" charset="0"/>
              </a:rPr>
              <a:t>دیابت بی مزه</a:t>
            </a:r>
            <a:endParaRPr lang="en-US" dirty="0">
              <a:solidFill>
                <a:schemeClr val="accent1">
                  <a:lumMod val="60000"/>
                  <a:lumOff val="40000"/>
                </a:schemeClr>
              </a:solidFill>
            </a:endParaRPr>
          </a:p>
        </p:txBody>
      </p:sp>
      <p:sp>
        <p:nvSpPr>
          <p:cNvPr id="3" name="Content Placeholder 2"/>
          <p:cNvSpPr>
            <a:spLocks noGrp="1"/>
          </p:cNvSpPr>
          <p:nvPr>
            <p:ph sz="quarter" idx="1"/>
          </p:nvPr>
        </p:nvSpPr>
        <p:spPr>
          <a:xfrm>
            <a:off x="357158" y="1071546"/>
            <a:ext cx="8572560" cy="5214974"/>
          </a:xfrm>
        </p:spPr>
        <p:txBody>
          <a:bodyPr>
            <a:normAutofit/>
          </a:bodyPr>
          <a:lstStyle/>
          <a:p>
            <a:pPr marL="0" indent="0" algn="just" rtl="1">
              <a:lnSpc>
                <a:spcPct val="90000"/>
              </a:lnSpc>
              <a:buNone/>
            </a:pPr>
            <a:r>
              <a:rPr lang="fa-IR" sz="2400" dirty="0" smtClean="0">
                <a:cs typeface="Arial" pitchFamily="34" charset="0"/>
              </a:rPr>
              <a:t>دیابت بی مزه اختلالی درلوب خلفی هیپوفیز است که به علت کمبود وازوپرسین (</a:t>
            </a:r>
            <a:r>
              <a:rPr lang="en-US" sz="2400" dirty="0" smtClean="0">
                <a:cs typeface="Arial" pitchFamily="34" charset="0"/>
              </a:rPr>
              <a:t>ADH</a:t>
            </a:r>
            <a:r>
              <a:rPr lang="fa-IR" sz="2400" dirty="0" smtClean="0">
                <a:cs typeface="Arial" pitchFamily="34" charset="0"/>
              </a:rPr>
              <a:t>) یا هورمون ضدادراری ایجاد می شود.</a:t>
            </a:r>
          </a:p>
          <a:p>
            <a:pPr marL="0" indent="0" algn="just" rtl="1">
              <a:lnSpc>
                <a:spcPct val="90000"/>
              </a:lnSpc>
              <a:buNone/>
            </a:pPr>
            <a:endParaRPr lang="fa-IR" dirty="0" smtClean="0">
              <a:cs typeface="Arial" pitchFamily="34" charset="0"/>
            </a:endParaRPr>
          </a:p>
          <a:p>
            <a:pPr marL="0" indent="0" algn="just" rtl="1">
              <a:buNone/>
            </a:pPr>
            <a:r>
              <a:rPr lang="fa-IR" dirty="0" smtClean="0">
                <a:cs typeface="Arial" pitchFamily="34" charset="0"/>
              </a:rPr>
              <a:t>اتیولوژی: </a:t>
            </a:r>
          </a:p>
          <a:p>
            <a:pPr marL="715963" lvl="1" indent="-273050" algn="r" rtl="1">
              <a:lnSpc>
                <a:spcPct val="90000"/>
              </a:lnSpc>
              <a:spcBef>
                <a:spcPts val="580"/>
              </a:spcBef>
              <a:buClr>
                <a:schemeClr val="accent1"/>
              </a:buClr>
              <a:buFont typeface="Wingdings" pitchFamily="2" charset="2"/>
              <a:buChar char="v"/>
              <a:defRPr/>
            </a:pPr>
            <a:r>
              <a:rPr lang="fa-IR" sz="1800" dirty="0" smtClean="0">
                <a:cs typeface="Arial" pitchFamily="34" charset="0"/>
              </a:rPr>
              <a:t>نامعلوم </a:t>
            </a:r>
          </a:p>
          <a:p>
            <a:pPr marL="715963" lvl="1" indent="-273050" algn="r" rtl="1">
              <a:lnSpc>
                <a:spcPct val="90000"/>
              </a:lnSpc>
              <a:spcBef>
                <a:spcPts val="580"/>
              </a:spcBef>
              <a:buClr>
                <a:schemeClr val="accent1"/>
              </a:buClr>
              <a:buFont typeface="Wingdings" pitchFamily="2" charset="2"/>
              <a:buChar char="v"/>
              <a:defRPr/>
            </a:pPr>
            <a:r>
              <a:rPr lang="fa-IR" sz="1800" dirty="0" smtClean="0">
                <a:cs typeface="Arial" pitchFamily="34" charset="0"/>
              </a:rPr>
              <a:t>ناهنجاری های هیپوتالاموس و هیپوفیز</a:t>
            </a:r>
          </a:p>
          <a:p>
            <a:pPr marL="715963" lvl="1" indent="-273050" algn="r" rtl="1">
              <a:lnSpc>
                <a:spcPct val="90000"/>
              </a:lnSpc>
              <a:spcBef>
                <a:spcPts val="580"/>
              </a:spcBef>
              <a:buClr>
                <a:schemeClr val="accent1"/>
              </a:buClr>
              <a:buFont typeface="Wingdings" pitchFamily="2" charset="2"/>
              <a:buChar char="v"/>
              <a:defRPr/>
            </a:pPr>
            <a:r>
              <a:rPr lang="fa-IR" sz="1800" dirty="0" smtClean="0">
                <a:cs typeface="Arial" pitchFamily="34" charset="0"/>
              </a:rPr>
              <a:t>تخریب غدد توسط تومور، ضربه، عفونت، حوادث عروقی </a:t>
            </a:r>
          </a:p>
          <a:p>
            <a:pPr marL="715963" lvl="1" indent="-273050" algn="r" rtl="1">
              <a:lnSpc>
                <a:spcPct val="90000"/>
              </a:lnSpc>
              <a:spcBef>
                <a:spcPts val="580"/>
              </a:spcBef>
              <a:buClr>
                <a:schemeClr val="accent1"/>
              </a:buClr>
              <a:buFont typeface="Wingdings" pitchFamily="2" charset="2"/>
              <a:buChar char="v"/>
              <a:defRPr/>
            </a:pPr>
            <a:r>
              <a:rPr lang="fa-IR" sz="1800" dirty="0" smtClean="0">
                <a:cs typeface="Arial" pitchFamily="34" charset="0"/>
              </a:rPr>
              <a:t>مصرف داروهایی مانند دیلانتین، لیتیم و الکل</a:t>
            </a:r>
            <a:endParaRPr lang="en-US" sz="1800" dirty="0" smtClean="0">
              <a:cs typeface="Arial" pitchFamily="34" charset="0"/>
            </a:endParaRPr>
          </a:p>
          <a:p>
            <a:pPr algn="r" rtl="1">
              <a:buNone/>
            </a:pPr>
            <a:endParaRPr lang="en-US" dirty="0"/>
          </a:p>
        </p:txBody>
      </p:sp>
      <p:pic>
        <p:nvPicPr>
          <p:cNvPr id="6" name="Picture 2" descr="F:\farkhonde\farkhondeh\اسلاید\bigstock-Green-And-Red-Healthy-Food-145889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3357562"/>
            <a:ext cx="3214710" cy="314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77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74638"/>
            <a:ext cx="7772400" cy="511156"/>
          </a:xfrm>
        </p:spPr>
        <p:txBody>
          <a:bodyPr>
            <a:normAutofit fontScale="90000"/>
          </a:bodyPr>
          <a:lstStyle/>
          <a:p>
            <a:pPr algn="r" rtl="1" eaLnBrk="1" hangingPunct="1"/>
            <a:r>
              <a:rPr lang="fa-IR" altLang="fa-IR" sz="2900" b="1" dirty="0" smtClean="0">
                <a:solidFill>
                  <a:schemeClr val="tx1"/>
                </a:solidFill>
                <a:latin typeface="+mn-lt"/>
                <a:ea typeface="+mn-ea"/>
                <a:cs typeface="Arial" pitchFamily="34" charset="0"/>
              </a:rPr>
              <a:t>توصیه های رژیمی</a:t>
            </a:r>
            <a:endParaRPr lang="en-US" altLang="fa-IR" sz="2900" b="1" dirty="0" smtClean="0">
              <a:solidFill>
                <a:schemeClr val="tx1"/>
              </a:solidFill>
              <a:latin typeface="+mn-lt"/>
              <a:ea typeface="+mn-ea"/>
              <a:cs typeface="Arial" pitchFamily="34" charset="0"/>
            </a:endParaRPr>
          </a:p>
        </p:txBody>
      </p:sp>
      <p:sp>
        <p:nvSpPr>
          <p:cNvPr id="3" name="Content Placeholder 2"/>
          <p:cNvSpPr>
            <a:spLocks noGrp="1"/>
          </p:cNvSpPr>
          <p:nvPr>
            <p:ph idx="1"/>
          </p:nvPr>
        </p:nvSpPr>
        <p:spPr>
          <a:xfrm>
            <a:off x="500034" y="928670"/>
            <a:ext cx="8286808" cy="3857652"/>
          </a:xfrm>
        </p:spPr>
        <p:txBody>
          <a:bodyPr rtlCol="0">
            <a:normAutofit/>
          </a:bodyPr>
          <a:lstStyle/>
          <a:p>
            <a:pPr marL="0" indent="0" algn="just" rtl="1" fontAlgn="auto">
              <a:lnSpc>
                <a:spcPct val="150000"/>
              </a:lnSpc>
              <a:spcAft>
                <a:spcPts val="0"/>
              </a:spcAft>
              <a:buFont typeface="Arial" pitchFamily="34" charset="0"/>
              <a:buChar char="•"/>
              <a:defRPr/>
            </a:pPr>
            <a:r>
              <a:rPr lang="fa-IR" sz="2000" dirty="0" smtClean="0">
                <a:cs typeface="Arial" pitchFamily="34" charset="0"/>
              </a:rPr>
              <a:t>رژیم غذایی برای هر بیمار بر اساس ارزیابی دیابت و تغذیه ای فرق می کند.</a:t>
            </a:r>
          </a:p>
          <a:p>
            <a:pPr marL="0" indent="0" algn="just" rtl="1" fontAlgn="auto">
              <a:lnSpc>
                <a:spcPct val="150000"/>
              </a:lnSpc>
              <a:spcAft>
                <a:spcPts val="0"/>
              </a:spcAft>
              <a:buFont typeface="Arial" pitchFamily="34" charset="0"/>
              <a:buChar char="•"/>
              <a:defRPr/>
            </a:pPr>
            <a:r>
              <a:rPr lang="fa-IR" sz="2000" dirty="0" smtClean="0">
                <a:solidFill>
                  <a:srgbClr val="FF0000"/>
                </a:solidFill>
                <a:cs typeface="Arial" pitchFamily="34" charset="0"/>
              </a:rPr>
              <a:t>چیزی به نام رژیم دیابتی وجود ندارد.</a:t>
            </a:r>
          </a:p>
          <a:p>
            <a:pPr marL="0" indent="0" algn="just" rtl="1" fontAlgn="auto">
              <a:lnSpc>
                <a:spcPct val="150000"/>
              </a:lnSpc>
              <a:spcAft>
                <a:spcPts val="0"/>
              </a:spcAft>
              <a:buFont typeface="Arial" pitchFamily="34" charset="0"/>
              <a:buChar char="•"/>
              <a:defRPr/>
            </a:pPr>
            <a:r>
              <a:rPr lang="fa-IR" sz="2000" dirty="0" smtClean="0">
                <a:cs typeface="Arial" pitchFamily="34" charset="0"/>
              </a:rPr>
              <a:t>دستورات غذایی که برای یک زندگی سالم برای افراد سالم به کار می رود در دیابتی ها هم صادق است.</a:t>
            </a:r>
          </a:p>
          <a:p>
            <a:pPr marL="0" indent="0" algn="just" rtl="1" fontAlgn="auto">
              <a:lnSpc>
                <a:spcPct val="150000"/>
              </a:lnSpc>
              <a:spcAft>
                <a:spcPts val="0"/>
              </a:spcAft>
              <a:buFont typeface="Arial" pitchFamily="34" charset="0"/>
              <a:buChar char="•"/>
              <a:defRPr/>
            </a:pPr>
            <a:r>
              <a:rPr lang="fa-IR" sz="2000" dirty="0" smtClean="0">
                <a:cs typeface="Arial" pitchFamily="34" charset="0"/>
              </a:rPr>
              <a:t>نوع رژیم غذایی ارتباط بسیار نزدیک با نوع درمان دارویی بیماران دارد.</a:t>
            </a:r>
          </a:p>
          <a:p>
            <a:pPr marL="0" indent="0" algn="just" rtl="1" fontAlgn="auto">
              <a:lnSpc>
                <a:spcPct val="150000"/>
              </a:lnSpc>
              <a:spcAft>
                <a:spcPts val="0"/>
              </a:spcAft>
              <a:buFont typeface="Arial" pitchFamily="34" charset="0"/>
              <a:buChar char="•"/>
              <a:defRPr/>
            </a:pPr>
            <a:r>
              <a:rPr lang="en-US" sz="2000" dirty="0" smtClean="0">
                <a:cs typeface="Arial" pitchFamily="34" charset="0"/>
              </a:rPr>
              <a:t>Consistency</a:t>
            </a:r>
            <a:r>
              <a:rPr lang="fa-IR" sz="2000" dirty="0" smtClean="0">
                <a:cs typeface="Arial" pitchFamily="34" charset="0"/>
              </a:rPr>
              <a:t> در میزان دریافت کربوهیدرات در وعده های غذایی بویژه درزمان بستری شدن در بیمارستان مهم است.</a:t>
            </a:r>
            <a:endParaRPr lang="en-US" sz="2000" dirty="0">
              <a:cs typeface="Arial" pitchFamily="34" charset="0"/>
            </a:endParaRPr>
          </a:p>
        </p:txBody>
      </p:sp>
      <p:pic>
        <p:nvPicPr>
          <p:cNvPr id="6" name="Picture 2" descr="F:\farkhonde\farkhondeh\اسلاید\beans_legu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4714884"/>
            <a:ext cx="7429552" cy="139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74638"/>
            <a:ext cx="7772400" cy="654032"/>
          </a:xfrm>
        </p:spPr>
        <p:txBody>
          <a:bodyPr>
            <a:normAutofit/>
          </a:bodyPr>
          <a:lstStyle/>
          <a:p>
            <a:pPr algn="r" rtl="1"/>
            <a:r>
              <a:rPr lang="fa-IR" altLang="fa-IR" sz="2600" b="1" dirty="0" smtClean="0">
                <a:solidFill>
                  <a:schemeClr val="tx1"/>
                </a:solidFill>
                <a:latin typeface="+mn-lt"/>
                <a:ea typeface="+mn-ea"/>
                <a:cs typeface="Arial" pitchFamily="34" charset="0"/>
              </a:rPr>
              <a:t>مکملهای تغذیه ای</a:t>
            </a:r>
            <a:endParaRPr lang="en-US" altLang="fa-IR" sz="2600" b="1" dirty="0" smtClean="0">
              <a:solidFill>
                <a:schemeClr val="tx1"/>
              </a:solidFill>
              <a:latin typeface="+mn-lt"/>
              <a:ea typeface="+mn-ea"/>
              <a:cs typeface="Arial" pitchFamily="34" charset="0"/>
            </a:endParaRPr>
          </a:p>
        </p:txBody>
      </p:sp>
      <p:sp>
        <p:nvSpPr>
          <p:cNvPr id="31747" name="Content Placeholder 2"/>
          <p:cNvSpPr>
            <a:spLocks noGrp="1"/>
          </p:cNvSpPr>
          <p:nvPr>
            <p:ph idx="1"/>
          </p:nvPr>
        </p:nvSpPr>
        <p:spPr>
          <a:xfrm>
            <a:off x="285720" y="1447800"/>
            <a:ext cx="8401080" cy="4572000"/>
          </a:xfrm>
        </p:spPr>
        <p:txBody>
          <a:bodyPr>
            <a:normAutofit/>
          </a:bodyPr>
          <a:lstStyle/>
          <a:p>
            <a:pPr algn="r" rtl="1" eaLnBrk="1" hangingPunct="1"/>
            <a:r>
              <a:rPr lang="fa-IR" altLang="fa-IR" sz="2000" dirty="0" smtClean="0">
                <a:cs typeface="Arial" pitchFamily="34" charset="0"/>
              </a:rPr>
              <a:t>مصرف مکملهای ویتامینی برای افراد دیابتی بالای 65 سال توصیه می شود.</a:t>
            </a:r>
          </a:p>
          <a:p>
            <a:pPr algn="r" rtl="1" eaLnBrk="1" hangingPunct="1"/>
            <a:endParaRPr lang="fa-IR" altLang="fa-IR" sz="2000" dirty="0" smtClean="0">
              <a:cs typeface="Arial" pitchFamily="34" charset="0"/>
            </a:endParaRPr>
          </a:p>
          <a:p>
            <a:pPr algn="r" rtl="1" eaLnBrk="1" hangingPunct="1"/>
            <a:r>
              <a:rPr lang="fa-IR" altLang="fa-IR" sz="2000" dirty="0" smtClean="0">
                <a:cs typeface="Arial" pitchFamily="34" charset="0"/>
              </a:rPr>
              <a:t>مصرف امگا 3 برای افراد دیابتی بالای 65 بدون عارضه و زیر65 که عارضه قلبی-عروقی دارند توصیه می شود.</a:t>
            </a:r>
            <a:endParaRPr lang="en-US" altLang="fa-IR" sz="2000" dirty="0" smtClean="0">
              <a:cs typeface="Arial" pitchFamily="34" charset="0"/>
            </a:endParaRPr>
          </a:p>
        </p:txBody>
      </p:sp>
      <p:pic>
        <p:nvPicPr>
          <p:cNvPr id="10243" name="Picture 3" descr="F:\farkhonde\farkhondeh\اسلاید\whole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3429000"/>
            <a:ext cx="3657600" cy="28997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کارگاه ادغام برنامه های غیر واگیر\عکس های بوکلت\edgham7.jpg"/>
          <p:cNvPicPr>
            <a:picLocks noChangeAspect="1" noChangeArrowheads="1"/>
          </p:cNvPicPr>
          <p:nvPr/>
        </p:nvPicPr>
        <p:blipFill>
          <a:blip r:embed="rId3" cstate="print"/>
          <a:srcRect/>
          <a:stretch>
            <a:fillRect/>
          </a:stretch>
        </p:blipFill>
        <p:spPr bwMode="auto">
          <a:xfrm>
            <a:off x="-763588" y="-457200"/>
            <a:ext cx="10671176" cy="7772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rPr>
              <a:t>موفق باشید</a:t>
            </a:r>
            <a:endParaRPr lang="en-US" dirty="0">
              <a:solidFill>
                <a:schemeClr val="tx1"/>
              </a:solidFill>
            </a:endParaRPr>
          </a:p>
        </p:txBody>
      </p:sp>
      <p:pic>
        <p:nvPicPr>
          <p:cNvPr id="13314" name="Picture 2" descr="F:\farkhonde\farkhondeh\اسلاید\untitled3.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14348" y="1500174"/>
            <a:ext cx="7715304" cy="464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02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p:nvPr>
        </p:nvSpPr>
        <p:spPr>
          <a:xfrm>
            <a:off x="142844" y="142852"/>
            <a:ext cx="8858312" cy="72547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en-US" dirty="0"/>
              <a:t/>
            </a:r>
            <a:br>
              <a:rPr lang="en-US" dirty="0"/>
            </a:br>
            <a:r>
              <a:rPr lang="fa-IR" dirty="0" smtClean="0"/>
              <a:t>  </a:t>
            </a:r>
            <a:r>
              <a:rPr lang="fa-IR" b="1" dirty="0" smtClean="0">
                <a:solidFill>
                  <a:schemeClr val="tx1"/>
                </a:solidFill>
                <a:cs typeface="B Nazanin" pitchFamily="2" charset="-78"/>
              </a:rPr>
              <a:t>انواع دیابت    </a:t>
            </a:r>
            <a:endParaRPr lang="en-US" b="1" dirty="0">
              <a:solidFill>
                <a:schemeClr val="tx1"/>
              </a:solidFill>
              <a:cs typeface="B Nazanin" pitchFamily="2" charset="-78"/>
            </a:endParaRPr>
          </a:p>
        </p:txBody>
      </p:sp>
      <p:sp>
        <p:nvSpPr>
          <p:cNvPr id="3" name="Content Placeholder 2"/>
          <p:cNvSpPr>
            <a:spLocks noGrp="1"/>
          </p:cNvSpPr>
          <p:nvPr>
            <p:ph sz="quarter" idx="1"/>
          </p:nvPr>
        </p:nvSpPr>
        <p:spPr>
          <a:xfrm>
            <a:off x="142844" y="1071546"/>
            <a:ext cx="8772532" cy="5643602"/>
          </a:xfrm>
        </p:spPr>
        <p:txBody>
          <a:bodyPr>
            <a:normAutofit/>
          </a:bodyPr>
          <a:lstStyle/>
          <a:p>
            <a:pPr algn="r" rtl="1">
              <a:lnSpc>
                <a:spcPct val="90000"/>
              </a:lnSpc>
              <a:buNone/>
            </a:pPr>
            <a:r>
              <a:rPr lang="fa-IR" sz="3200" b="1" dirty="0" smtClean="0">
                <a:cs typeface="Arial" pitchFamily="34" charset="0"/>
              </a:rPr>
              <a:t>دیابت شیرین  /  دیابت بی مزه</a:t>
            </a:r>
            <a:endParaRPr lang="en-US" sz="3200" b="1" dirty="0" smtClean="0">
              <a:cs typeface="Arial" pitchFamily="34" charset="0"/>
            </a:endParaRPr>
          </a:p>
          <a:p>
            <a:pPr marL="0" indent="0" algn="just" rtl="1">
              <a:lnSpc>
                <a:spcPct val="90000"/>
              </a:lnSpc>
              <a:buNone/>
            </a:pPr>
            <a:r>
              <a:rPr lang="fa-IR" sz="2400" dirty="0" smtClean="0">
                <a:cs typeface="Arial" pitchFamily="34" charset="0"/>
              </a:rPr>
              <a:t>دیابت شیرین یک اختلال متابولیکی است که باعدم تحمل بدن نسبت به گلوکزمشخص میشود. دو نوع دیابت شیرین داریم: </a:t>
            </a:r>
          </a:p>
          <a:p>
            <a:pPr marL="0" indent="0" algn="just" rtl="1">
              <a:lnSpc>
                <a:spcPct val="90000"/>
              </a:lnSpc>
              <a:buNone/>
            </a:pPr>
            <a:endParaRPr lang="fa-IR" sz="2400" dirty="0" smtClean="0">
              <a:cs typeface="Arial" pitchFamily="34" charset="0"/>
            </a:endParaRPr>
          </a:p>
          <a:p>
            <a:pPr marL="631825" indent="-368300" algn="just" defTabSz="715963" rtl="1">
              <a:lnSpc>
                <a:spcPct val="90000"/>
              </a:lnSpc>
              <a:buFont typeface="Wingdings" pitchFamily="2" charset="2"/>
              <a:buChar char="ü"/>
            </a:pPr>
            <a:r>
              <a:rPr lang="fa-IR" sz="2400" dirty="0" smtClean="0">
                <a:cs typeface="Arial" pitchFamily="34" charset="0"/>
              </a:rPr>
              <a:t>دیابت شیرین وابسته به انسولین</a:t>
            </a:r>
            <a:r>
              <a:rPr lang="fa-IR" sz="2400" dirty="0" smtClean="0"/>
              <a:t> (دیابت نوع 1)</a:t>
            </a:r>
            <a:endParaRPr lang="fa-IR" sz="2400" dirty="0" smtClean="0">
              <a:cs typeface="Arial" pitchFamily="34" charset="0"/>
            </a:endParaRPr>
          </a:p>
          <a:p>
            <a:pPr marL="631825" indent="-368300" algn="just" defTabSz="715963" rtl="1">
              <a:lnSpc>
                <a:spcPct val="90000"/>
              </a:lnSpc>
              <a:buFont typeface="Wingdings" pitchFamily="2" charset="2"/>
              <a:buChar char="ü"/>
            </a:pPr>
            <a:r>
              <a:rPr lang="fa-IR" sz="2400" dirty="0" smtClean="0">
                <a:cs typeface="Arial" pitchFamily="34" charset="0"/>
              </a:rPr>
              <a:t>دیابت شیرین غیر وابسته به انسولین</a:t>
            </a:r>
            <a:r>
              <a:rPr lang="fa-IR" sz="2400" dirty="0" smtClean="0"/>
              <a:t> (دیابت نوع 2)</a:t>
            </a:r>
          </a:p>
          <a:p>
            <a:pPr marL="631825" indent="-368300" algn="just" defTabSz="715963" rtl="1">
              <a:lnSpc>
                <a:spcPct val="90000"/>
              </a:lnSpc>
              <a:buFont typeface="Wingdings" pitchFamily="2" charset="2"/>
              <a:buChar char="ü"/>
            </a:pPr>
            <a:endParaRPr lang="fa-IR" sz="2400" dirty="0" smtClean="0"/>
          </a:p>
          <a:p>
            <a:pPr marL="609600" indent="-609600" algn="r" rtl="1">
              <a:buNone/>
            </a:pPr>
            <a:endParaRPr lang="fa-IR" sz="2400" dirty="0" smtClean="0">
              <a:cs typeface="Arial" pitchFamily="34" charset="0"/>
            </a:endParaRPr>
          </a:p>
        </p:txBody>
      </p:sp>
      <p:pic>
        <p:nvPicPr>
          <p:cNvPr id="7170" name="Picture 2" descr="F:\farkhonde\farkhondeh\اسلاید\iStock_000005807336Medi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14800"/>
            <a:ext cx="3534329" cy="274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86116" y="285728"/>
            <a:ext cx="4071966" cy="646331"/>
          </a:xfrm>
          <a:prstGeom prst="rect">
            <a:avLst/>
          </a:prstGeom>
          <a:noFill/>
        </p:spPr>
        <p:txBody>
          <a:bodyPr wrap="square" rtlCol="1">
            <a:spAutoFit/>
          </a:bodyPr>
          <a:lstStyle/>
          <a:p>
            <a:r>
              <a:rPr lang="fa-IR" sz="3600" b="1" dirty="0" smtClean="0">
                <a:cs typeface="B Nazanin" pitchFamily="2" charset="-78"/>
              </a:rPr>
              <a:t>دیابت</a:t>
            </a:r>
            <a:r>
              <a:rPr lang="fa-IR" dirty="0" smtClean="0"/>
              <a:t> </a:t>
            </a:r>
            <a:endParaRPr lang="fa-IR" dirty="0"/>
          </a:p>
        </p:txBody>
      </p:sp>
    </p:spTree>
    <p:extLst>
      <p:ext uri="{BB962C8B-B14F-4D97-AF65-F5344CB8AC3E}">
        <p14:creationId xmlns:p14="http://schemas.microsoft.com/office/powerpoint/2010/main" val="1760269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158" y="1428736"/>
            <a:ext cx="8501122" cy="5000660"/>
          </a:xfrm>
        </p:spPr>
        <p:txBody>
          <a:bodyPr>
            <a:normAutofit/>
          </a:bodyPr>
          <a:lstStyle/>
          <a:p>
            <a:pPr marL="0" indent="0" algn="just" rtl="1">
              <a:buFont typeface="Wingdings" pitchFamily="2" charset="2"/>
              <a:buChar char="ü"/>
            </a:pPr>
            <a:r>
              <a:rPr lang="fa-IR" sz="2800" dirty="0" smtClean="0">
                <a:cs typeface="Arial" pitchFamily="34" charset="0"/>
              </a:rPr>
              <a:t>حدود 10 الی 15 درصد موارد را تشکیل می دهد.</a:t>
            </a:r>
          </a:p>
          <a:p>
            <a:pPr marL="0" indent="0" algn="just" rtl="1">
              <a:buFont typeface="Wingdings" pitchFamily="2" charset="2"/>
              <a:buChar char="ü"/>
            </a:pPr>
            <a:endParaRPr lang="fa-IR" sz="2800" dirty="0" smtClean="0">
              <a:cs typeface="Arial" pitchFamily="34" charset="0"/>
            </a:endParaRPr>
          </a:p>
          <a:p>
            <a:pPr marL="0" indent="0" algn="just" rtl="1">
              <a:buFont typeface="Wingdings" pitchFamily="2" charset="2"/>
              <a:buChar char="ü"/>
            </a:pPr>
            <a:r>
              <a:rPr lang="fa-IR" sz="2800" dirty="0" smtClean="0">
                <a:cs typeface="Arial" pitchFamily="34" charset="0"/>
              </a:rPr>
              <a:t>دیابت جوانی، بی ثبات،حساس وشکننده نامیده میشود.</a:t>
            </a:r>
          </a:p>
          <a:p>
            <a:pPr marL="0" indent="0" algn="just" rtl="1">
              <a:buFont typeface="Wingdings" pitchFamily="2" charset="2"/>
              <a:buChar char="ü"/>
            </a:pPr>
            <a:r>
              <a:rPr lang="fa-IR" sz="2800" dirty="0" smtClean="0">
                <a:cs typeface="Arial" pitchFamily="34" charset="0"/>
              </a:rPr>
              <a:t> </a:t>
            </a:r>
          </a:p>
          <a:p>
            <a:pPr marL="0" indent="0" algn="just" rtl="1">
              <a:buFont typeface="Wingdings" pitchFamily="2" charset="2"/>
              <a:buChar char="ü"/>
            </a:pPr>
            <a:r>
              <a:rPr lang="fa-IR" sz="2800" dirty="0" smtClean="0">
                <a:cs typeface="Arial" pitchFamily="34" charset="0"/>
              </a:rPr>
              <a:t>معمولا قبل از سن 30 سالگی رخ میدهد.</a:t>
            </a:r>
          </a:p>
          <a:p>
            <a:pPr marL="0" indent="0" algn="just" rtl="1">
              <a:buFont typeface="Wingdings" pitchFamily="2" charset="2"/>
              <a:buChar char="ü"/>
            </a:pPr>
            <a:endParaRPr lang="fa-IR" sz="2800" dirty="0" smtClean="0">
              <a:cs typeface="Arial" pitchFamily="34" charset="0"/>
            </a:endParaRPr>
          </a:p>
          <a:p>
            <a:pPr marL="0" indent="0" algn="just" rtl="1">
              <a:buFont typeface="Wingdings" pitchFamily="2" charset="2"/>
              <a:buChar char="ü"/>
            </a:pPr>
            <a:r>
              <a:rPr lang="fa-IR" sz="2800" dirty="0" smtClean="0">
                <a:cs typeface="Arial" pitchFamily="34" charset="0"/>
              </a:rPr>
              <a:t>باعث لاغر وضعیف شدن بیمار می شود.</a:t>
            </a:r>
          </a:p>
          <a:p>
            <a:pPr marL="0" indent="0" algn="just" rtl="1">
              <a:buFont typeface="Wingdings" pitchFamily="2" charset="2"/>
              <a:buChar char="ü"/>
            </a:pPr>
            <a:endParaRPr lang="fa-IR" sz="2800" dirty="0" smtClean="0">
              <a:cs typeface="Arial" pitchFamily="34" charset="0"/>
            </a:endParaRPr>
          </a:p>
          <a:p>
            <a:pPr marL="0" indent="0" algn="just" rtl="1">
              <a:buFont typeface="Wingdings" pitchFamily="2" charset="2"/>
              <a:buChar char="ü"/>
            </a:pPr>
            <a:r>
              <a:rPr lang="fa-IR" sz="2800" dirty="0" smtClean="0">
                <a:cs typeface="Arial" pitchFamily="34" charset="0"/>
              </a:rPr>
              <a:t>تولید داخلی انسولین یا کم است یا اصلا وجود ندارد بنابراین تزریق انسولین ضروری است. </a:t>
            </a:r>
          </a:p>
          <a:p>
            <a:pPr algn="r">
              <a:buNone/>
            </a:pPr>
            <a:endParaRPr lang="fa-IR" dirty="0"/>
          </a:p>
        </p:txBody>
      </p:sp>
      <p:sp>
        <p:nvSpPr>
          <p:cNvPr id="7" name="Title 1"/>
          <p:cNvSpPr>
            <a:spLocks noGrp="1"/>
          </p:cNvSpPr>
          <p:nvPr>
            <p:ph type="title"/>
          </p:nvPr>
        </p:nvSpPr>
        <p:spPr/>
        <p:txBody>
          <a:bodyPr>
            <a:normAutofit fontScale="90000"/>
          </a:bodyPr>
          <a:lstStyle/>
          <a:p>
            <a:pPr algn="r" rtl="1"/>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
            </a:r>
            <a:br>
              <a:rPr lang="fa-IR" b="1" dirty="0" smtClean="0">
                <a:solidFill>
                  <a:schemeClr val="tx1"/>
                </a:solidFill>
                <a:cs typeface="Arial" pitchFamily="34" charset="0"/>
              </a:rPr>
            </a:br>
            <a:r>
              <a:rPr lang="fa-IR" b="1" dirty="0" smtClean="0">
                <a:solidFill>
                  <a:schemeClr val="tx1"/>
                </a:solidFill>
                <a:cs typeface="Arial" pitchFamily="34" charset="0"/>
              </a:rPr>
              <a:t>دیابت نوع 1:</a:t>
            </a:r>
            <a:r>
              <a:rPr lang="fa-IR" dirty="0" smtClean="0">
                <a:cs typeface="Arial" pitchFamily="34" charset="0"/>
              </a:rPr>
              <a:t/>
            </a:r>
            <a:br>
              <a:rPr lang="fa-IR" dirty="0" smtClean="0">
                <a:cs typeface="Arial" pitchFamily="34" charset="0"/>
              </a:rPr>
            </a:b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latin typeface="Arial" pitchFamily="34" charset="0"/>
                <a:cs typeface="Arial" pitchFamily="34" charset="0"/>
              </a:rPr>
              <a:t>علل بروز ديابت</a:t>
            </a:r>
            <a:r>
              <a:rPr lang="fa-IR" b="1" dirty="0" smtClean="0">
                <a:solidFill>
                  <a:schemeClr val="tx1"/>
                </a:solidFill>
                <a:latin typeface="Arial" pitchFamily="34" charset="0"/>
                <a:cs typeface="Arial" pitchFamily="34" charset="0"/>
              </a:rPr>
              <a:t> نوع1:</a:t>
            </a:r>
            <a:r>
              <a:rPr lang="en-US" b="1" dirty="0" smtClean="0">
                <a:solidFill>
                  <a:schemeClr val="tx1"/>
                </a:solidFill>
                <a:latin typeface="Arial" pitchFamily="34" charset="0"/>
                <a:cs typeface="Arial" pitchFamily="34" charset="0"/>
              </a:rPr>
              <a:t/>
            </a:r>
            <a:br>
              <a:rPr lang="en-US" b="1" dirty="0" smtClean="0">
                <a:solidFill>
                  <a:schemeClr val="tx1"/>
                </a:solidFill>
                <a:latin typeface="Arial" pitchFamily="34" charset="0"/>
                <a:cs typeface="Arial" pitchFamily="34" charset="0"/>
              </a:rPr>
            </a:br>
            <a:endParaRPr lang="fa-IR" b="1" dirty="0">
              <a:solidFill>
                <a:schemeClr val="tx1"/>
              </a:solidFill>
              <a:latin typeface="Arial" pitchFamily="34" charset="0"/>
              <a:cs typeface="Arial" pitchFamily="34" charset="0"/>
            </a:endParaRPr>
          </a:p>
        </p:txBody>
      </p:sp>
      <p:sp>
        <p:nvSpPr>
          <p:cNvPr id="4" name="Content Placeholder 3"/>
          <p:cNvSpPr>
            <a:spLocks noGrp="1"/>
          </p:cNvSpPr>
          <p:nvPr>
            <p:ph sz="quarter" idx="1"/>
          </p:nvPr>
        </p:nvSpPr>
        <p:spPr/>
        <p:txBody>
          <a:bodyPr/>
          <a:lstStyle/>
          <a:p>
            <a:pPr lvl="0" algn="r" rtl="1"/>
            <a:r>
              <a:rPr lang="ar-SA" dirty="0" smtClean="0">
                <a:cs typeface="B Mitra" pitchFamily="2" charset="-78"/>
              </a:rPr>
              <a:t>استعداد ژنتيكي(ارثي)</a:t>
            </a:r>
            <a:endParaRPr lang="fa-IR" dirty="0" smtClean="0">
              <a:cs typeface="B Mitra" pitchFamily="2" charset="-78"/>
            </a:endParaRPr>
          </a:p>
          <a:p>
            <a:pPr lvl="0" algn="r" rtl="1"/>
            <a:endParaRPr lang="en-US" dirty="0" smtClean="0">
              <a:cs typeface="B Mitra" pitchFamily="2" charset="-78"/>
            </a:endParaRPr>
          </a:p>
          <a:p>
            <a:pPr lvl="0" algn="r" rtl="1"/>
            <a:r>
              <a:rPr lang="ar-SA" dirty="0" smtClean="0">
                <a:cs typeface="B Mitra" pitchFamily="2" charset="-78"/>
              </a:rPr>
              <a:t>اختلال‌ها و بيماري سيستم ايمني بدن(سيستم ايمني بـدن بـه اشتباه عليه سلول‌هـاي سازنده‌ي انسولين موادي مي‌سـازد كه اين سلول‌ها را ازبين مي‌برد)</a:t>
            </a:r>
            <a:endParaRPr lang="fa-IR" dirty="0" smtClean="0">
              <a:cs typeface="B Mitra" pitchFamily="2" charset="-78"/>
            </a:endParaRPr>
          </a:p>
          <a:p>
            <a:pPr lvl="0" algn="r" rtl="1"/>
            <a:endParaRPr lang="en-US" dirty="0" smtClean="0">
              <a:cs typeface="B Mitra" pitchFamily="2" charset="-78"/>
            </a:endParaRPr>
          </a:p>
          <a:p>
            <a:pPr lvl="0" algn="r" rtl="1"/>
            <a:r>
              <a:rPr lang="ar-SA" dirty="0" smtClean="0">
                <a:cs typeface="B Mitra" pitchFamily="2" charset="-78"/>
              </a:rPr>
              <a:t>بعضي ويروس‌ها</a:t>
            </a:r>
            <a:endParaRPr lang="fa-IR" dirty="0" smtClean="0">
              <a:cs typeface="B Mitra" pitchFamily="2" charset="-78"/>
            </a:endParaRPr>
          </a:p>
          <a:p>
            <a:pPr lvl="0" algn="r" rtl="1"/>
            <a:endParaRPr lang="en-US" dirty="0" smtClean="0">
              <a:cs typeface="B Mitra" pitchFamily="2" charset="-78"/>
            </a:endParaRPr>
          </a:p>
          <a:p>
            <a:pPr lvl="0" algn="r" rtl="1"/>
            <a:r>
              <a:rPr lang="ar-SA" dirty="0" smtClean="0">
                <a:cs typeface="B Mitra" pitchFamily="2" charset="-78"/>
              </a:rPr>
              <a:t>فشارهاي عصبي يا استرس‌ها (این موارد عامل دیابت نیستند ولی روی کنترل قند خون تاثیرگزار هستند)</a:t>
            </a:r>
            <a:endParaRPr lang="en-US" dirty="0" smtClean="0">
              <a:cs typeface="B Mitra" pitchFamily="2" charset="-78"/>
            </a:endParaRPr>
          </a:p>
          <a:p>
            <a:pPr algn="l" rtl="1"/>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8072494" cy="1143000"/>
          </a:xfrm>
        </p:spPr>
        <p:txBody>
          <a:bodyPr>
            <a:normAutofit/>
          </a:bodyPr>
          <a:lstStyle/>
          <a:p>
            <a:pPr algn="r" rtl="1"/>
            <a:r>
              <a:rPr lang="ar-SA" sz="3600" b="1" dirty="0" smtClean="0">
                <a:solidFill>
                  <a:schemeClr val="tx1"/>
                </a:solidFill>
                <a:latin typeface="Arial" pitchFamily="34" charset="0"/>
                <a:cs typeface="Arial" pitchFamily="34" charset="0"/>
              </a:rPr>
              <a:t>علائم و نشانه‌هاي بيماري ديابت در نوع</a:t>
            </a:r>
            <a:r>
              <a:rPr lang="fa-IR" sz="3600" b="1" dirty="0" smtClean="0">
                <a:solidFill>
                  <a:schemeClr val="tx1"/>
                </a:solidFill>
                <a:latin typeface="Arial" pitchFamily="34" charset="0"/>
                <a:cs typeface="Arial" pitchFamily="34" charset="0"/>
              </a:rPr>
              <a:t>1:</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571472" y="1643050"/>
            <a:ext cx="8115328" cy="4572032"/>
          </a:xfrm>
        </p:spPr>
        <p:txBody>
          <a:bodyPr>
            <a:normAutofit fontScale="92500" lnSpcReduction="10000"/>
          </a:bodyPr>
          <a:lstStyle/>
          <a:p>
            <a:pPr lvl="0" algn="r" rtl="1"/>
            <a:r>
              <a:rPr lang="ar-SA" dirty="0" smtClean="0"/>
              <a:t>تشنگي زياد و نوشيدن آب بسيار(پرنوشي)</a:t>
            </a:r>
            <a:endParaRPr lang="en-US" dirty="0" smtClean="0"/>
          </a:p>
          <a:p>
            <a:pPr lvl="0" algn="r" rtl="1"/>
            <a:endParaRPr lang="en-US" dirty="0" smtClean="0"/>
          </a:p>
          <a:p>
            <a:pPr lvl="0" algn="r" rtl="1"/>
            <a:r>
              <a:rPr lang="ar-SA" dirty="0" smtClean="0"/>
              <a:t>گرسنگي (پرخوري)</a:t>
            </a:r>
            <a:endParaRPr lang="en-US" dirty="0" smtClean="0"/>
          </a:p>
          <a:p>
            <a:pPr lvl="0" algn="r" rtl="1"/>
            <a:endParaRPr lang="en-US" dirty="0" smtClean="0"/>
          </a:p>
          <a:p>
            <a:pPr lvl="0" algn="r" rtl="1"/>
            <a:r>
              <a:rPr lang="ar-SA" dirty="0" smtClean="0"/>
              <a:t>ادرار زياد (پرادراري)</a:t>
            </a:r>
            <a:endParaRPr lang="en-US" dirty="0" smtClean="0"/>
          </a:p>
          <a:p>
            <a:pPr lvl="0" algn="r" rtl="1"/>
            <a:endParaRPr lang="en-US" dirty="0" smtClean="0"/>
          </a:p>
          <a:p>
            <a:pPr lvl="0" algn="r" rtl="1"/>
            <a:r>
              <a:rPr lang="ar-SA" dirty="0" smtClean="0"/>
              <a:t>خستگي زياد</a:t>
            </a:r>
            <a:endParaRPr lang="en-US" dirty="0" smtClean="0"/>
          </a:p>
          <a:p>
            <a:pPr lvl="0" algn="r" rtl="1"/>
            <a:endParaRPr lang="en-US" dirty="0" smtClean="0"/>
          </a:p>
          <a:p>
            <a:pPr lvl="0" algn="r" rtl="1"/>
            <a:r>
              <a:rPr lang="ar-SA" dirty="0" smtClean="0"/>
              <a:t>كم‌شدن وزن بدن و لاغري</a:t>
            </a:r>
            <a:endParaRPr lang="en-US" dirty="0" smtClean="0"/>
          </a:p>
          <a:p>
            <a:pPr lvl="0" algn="r" rtl="1"/>
            <a:endParaRPr lang="en-US" dirty="0" smtClean="0"/>
          </a:p>
          <a:p>
            <a:pPr lvl="0" algn="r" rtl="1"/>
            <a:r>
              <a:rPr lang="ar-SA" dirty="0" smtClean="0"/>
              <a:t>تاري ديد</a:t>
            </a:r>
            <a:endParaRPr lang="en-US" dirty="0" smtClean="0"/>
          </a:p>
          <a:p>
            <a:pPr algn="r" rtl="1"/>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r" rtl="1"/>
            <a:r>
              <a:rPr lang="ar-SA" sz="3600" b="1" dirty="0" smtClean="0">
                <a:solidFill>
                  <a:schemeClr val="tx1"/>
                </a:solidFill>
                <a:latin typeface="Arial" pitchFamily="34" charset="0"/>
                <a:cs typeface="Arial" pitchFamily="34" charset="0"/>
              </a:rPr>
              <a:t>درمان ديابت نـوع 1</a:t>
            </a:r>
            <a:r>
              <a:rPr lang="fa-IR" sz="3600" b="1" dirty="0" smtClean="0">
                <a:solidFill>
                  <a:schemeClr val="tx1"/>
                </a:solidFill>
                <a:latin typeface="Arial" pitchFamily="34" charset="0"/>
                <a:cs typeface="Arial" pitchFamily="34" charset="0"/>
              </a:rPr>
              <a:t>:</a:t>
            </a:r>
            <a:endParaRPr lang="fa-IR"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357298"/>
            <a:ext cx="8715436" cy="5072098"/>
          </a:xfrm>
        </p:spPr>
        <p:txBody>
          <a:bodyPr>
            <a:normAutofit lnSpcReduction="10000"/>
          </a:bodyPr>
          <a:lstStyle/>
          <a:p>
            <a:pPr marL="0" indent="0" algn="r" rtl="1">
              <a:lnSpc>
                <a:spcPct val="150000"/>
              </a:lnSpc>
              <a:tabLst>
                <a:tab pos="8521700" algn="l"/>
              </a:tabLst>
            </a:pPr>
            <a:r>
              <a:rPr lang="fa-IR" sz="2800" dirty="0" smtClean="0">
                <a:cs typeface="B Mitra" pitchFamily="2" charset="-78"/>
              </a:rPr>
              <a:t>رژیم غذایی ومحدود کردن انرژی(کالری) دریافتی</a:t>
            </a:r>
          </a:p>
          <a:p>
            <a:pPr marL="0" indent="0" algn="r" rtl="1">
              <a:lnSpc>
                <a:spcPct val="150000"/>
              </a:lnSpc>
              <a:tabLst>
                <a:tab pos="8521700" algn="l"/>
              </a:tabLst>
            </a:pPr>
            <a:r>
              <a:rPr lang="fa-IR" sz="2800" dirty="0" smtClean="0">
                <a:cs typeface="B Mitra" pitchFamily="2" charset="-78"/>
              </a:rPr>
              <a:t>فعالیت بدنی و ورزش مداوم ومنظم</a:t>
            </a:r>
          </a:p>
          <a:p>
            <a:pPr marL="0" indent="0" algn="r" rtl="1">
              <a:lnSpc>
                <a:spcPct val="150000"/>
              </a:lnSpc>
              <a:tabLst>
                <a:tab pos="8521700" algn="l"/>
              </a:tabLst>
            </a:pPr>
            <a:r>
              <a:rPr lang="fa-IR" sz="2800" dirty="0" smtClean="0">
                <a:cs typeface="B Mitra" pitchFamily="2" charset="-78"/>
              </a:rPr>
              <a:t>تزریق انسولین:</a:t>
            </a:r>
          </a:p>
          <a:p>
            <a:pPr marL="0" indent="0" algn="r" defTabSz="1968500" rtl="1">
              <a:lnSpc>
                <a:spcPct val="150000"/>
              </a:lnSpc>
              <a:buBlip>
                <a:blip r:embed="rId2"/>
              </a:buBlip>
            </a:pPr>
            <a:r>
              <a:rPr lang="ar-SA" sz="2200" dirty="0" smtClean="0">
                <a:cs typeface="B Mitra" pitchFamily="2" charset="-78"/>
              </a:rPr>
              <a:t>بيماران روزانه يك يا چندنوبت انسولين را به‌صورت زيرجلدي به</a:t>
            </a:r>
            <a:r>
              <a:rPr lang="fa-IR" sz="2200" dirty="0" smtClean="0">
                <a:cs typeface="B Mitra" pitchFamily="2" charset="-78"/>
              </a:rPr>
              <a:t> خ</a:t>
            </a:r>
            <a:r>
              <a:rPr lang="ar-SA" sz="2200" dirty="0" smtClean="0">
                <a:cs typeface="B Mitra" pitchFamily="2" charset="-78"/>
              </a:rPr>
              <a:t>ـود</a:t>
            </a:r>
            <a:r>
              <a:rPr lang="fa-IR" sz="2200" dirty="0" smtClean="0">
                <a:cs typeface="B Mitra" pitchFamily="2" charset="-78"/>
              </a:rPr>
              <a:t> </a:t>
            </a:r>
            <a:r>
              <a:rPr lang="ar-SA" sz="2200" dirty="0" smtClean="0">
                <a:cs typeface="B Mitra" pitchFamily="2" charset="-78"/>
              </a:rPr>
              <a:t>تزريق</a:t>
            </a:r>
            <a:r>
              <a:rPr lang="fa-IR" sz="2200" dirty="0" smtClean="0">
                <a:cs typeface="B Mitra" pitchFamily="2" charset="-78"/>
              </a:rPr>
              <a:t> م</a:t>
            </a:r>
            <a:r>
              <a:rPr lang="ar-SA" sz="2200" dirty="0" smtClean="0">
                <a:cs typeface="B Mitra" pitchFamily="2" charset="-78"/>
              </a:rPr>
              <a:t>ي‌كننـد. </a:t>
            </a:r>
            <a:r>
              <a:rPr lang="fa-IR" sz="2200" dirty="0" smtClean="0">
                <a:cs typeface="B Mitra" pitchFamily="2" charset="-78"/>
              </a:rPr>
              <a:t> </a:t>
            </a:r>
          </a:p>
          <a:p>
            <a:pPr marL="0" indent="0" algn="r" rtl="1">
              <a:lnSpc>
                <a:spcPct val="150000"/>
              </a:lnSpc>
              <a:buBlip>
                <a:blip r:embed="rId2"/>
              </a:buBlip>
            </a:pPr>
            <a:r>
              <a:rPr lang="ar-SA" sz="2200" dirty="0" smtClean="0">
                <a:cs typeface="B Mitra" pitchFamily="2" charset="-78"/>
              </a:rPr>
              <a:t>اين روش تزريق دردناك نيست. </a:t>
            </a:r>
            <a:endParaRPr lang="fa-IR" sz="2200" dirty="0" smtClean="0">
              <a:cs typeface="B Mitra" pitchFamily="2" charset="-78"/>
            </a:endParaRPr>
          </a:p>
          <a:p>
            <a:pPr marL="0" indent="0" algn="r" rtl="1">
              <a:lnSpc>
                <a:spcPct val="150000"/>
              </a:lnSpc>
              <a:buBlip>
                <a:blip r:embed="rId2"/>
              </a:buBlip>
            </a:pPr>
            <a:r>
              <a:rPr lang="ar-SA" sz="2200" dirty="0" smtClean="0">
                <a:cs typeface="B Mitra" pitchFamily="2" charset="-78"/>
              </a:rPr>
              <a:t>نكته‌ي مهمي كه مصرف‌كنندگان انسولين لازم است بدانند احتمال كاهش شديد قندخون كه به‌اصطلاح هيپوگليسمي ناميده‌مي‌شود، متعاقب انسولين است</a:t>
            </a:r>
            <a:endParaRPr lang="fa-IR" sz="2200" dirty="0" smtClean="0">
              <a:cs typeface="B Mitra" pitchFamily="2" charset="-78"/>
            </a:endParaRPr>
          </a:p>
          <a:p>
            <a:pPr marL="0" indent="0" algn="r" rtl="1">
              <a:lnSpc>
                <a:spcPct val="150000"/>
              </a:lnSpc>
              <a:buFont typeface="Arial" pitchFamily="34" charset="0"/>
              <a:buChar char="•"/>
            </a:pPr>
            <a:r>
              <a:rPr lang="fa-IR" sz="2800" dirty="0" smtClean="0">
                <a:cs typeface="B Mitra" pitchFamily="2" charset="-78"/>
              </a:rPr>
              <a:t>آموزش و پایش دائمی قند خون</a:t>
            </a:r>
            <a:endParaRPr lang="fa-IR" sz="2800" dirty="0">
              <a:cs typeface="B Mitra"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357298"/>
            <a:ext cx="8572560" cy="5214974"/>
          </a:xfrm>
        </p:spPr>
        <p:txBody>
          <a:bodyPr>
            <a:normAutofit/>
          </a:bodyPr>
          <a:lstStyle/>
          <a:p>
            <a:pPr algn="just" rtl="1">
              <a:lnSpc>
                <a:spcPct val="150000"/>
              </a:lnSpc>
            </a:pPr>
            <a:r>
              <a:rPr lang="ar-SA" sz="4000" dirty="0" smtClean="0">
                <a:cs typeface="B Mitra" pitchFamily="2" charset="-78"/>
              </a:rPr>
              <a:t>سلول بـا سوزاندن چربي، انرژي مورد نياز خـود را بـه‌دست مي‌آورد و البته مواد زائدي به نام كتون نيز توليد‌مي‌شود. با افزايش مقدار كتون در بدن، وضعيتي به نام </a:t>
            </a:r>
            <a:r>
              <a:rPr lang="ar-SA" sz="4000" b="1" dirty="0" smtClean="0">
                <a:cs typeface="B Mitra" pitchFamily="2" charset="-78"/>
              </a:rPr>
              <a:t>كتواسيدوز </a:t>
            </a:r>
            <a:r>
              <a:rPr lang="ar-SA" sz="4000" dirty="0" smtClean="0">
                <a:cs typeface="B Mitra" pitchFamily="2" charset="-78"/>
              </a:rPr>
              <a:t>به‌وجود مي‌آيد.</a:t>
            </a:r>
            <a:endParaRPr lang="fa-IR" sz="4000" dirty="0" smtClean="0">
              <a:cs typeface="B Mitra" pitchFamily="2" charset="-78"/>
            </a:endParaRPr>
          </a:p>
          <a:p>
            <a:pPr algn="just" rtl="1">
              <a:lnSpc>
                <a:spcPct val="150000"/>
              </a:lnSpc>
            </a:pPr>
            <a:r>
              <a:rPr lang="fa-IR" sz="4000" dirty="0" smtClean="0">
                <a:cs typeface="B Mitra" pitchFamily="2" charset="-78"/>
              </a:rPr>
              <a:t>در دیابت نوع 1 دیده می شود.</a:t>
            </a:r>
            <a:endParaRPr lang="fa-IR" sz="4000" dirty="0">
              <a:cs typeface="B Mitra"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r" rtl="1"/>
            <a:r>
              <a:rPr lang="fa-IR" sz="3600" b="1" dirty="0" smtClean="0">
                <a:solidFill>
                  <a:schemeClr val="tx1"/>
                </a:solidFill>
                <a:latin typeface="Arial" pitchFamily="34" charset="0"/>
                <a:cs typeface="Arial" pitchFamily="34" charset="0"/>
              </a:rPr>
              <a:t>کتواسیدوز:</a:t>
            </a:r>
            <a:endParaRPr lang="fa-IR" sz="36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پرونده" ma:contentTypeID="0x0101001BA7AD26BA774242A1FA85A292C01440" ma:contentTypeVersion="0" ma:contentTypeDescription="یک سند جدید ایجاد کنید." ma:contentTypeScope="" ma:versionID="612da8a972e543638ce015170000a032">
  <xsd:schema xmlns:xsd="http://www.w3.org/2001/XMLSchema" xmlns:xs="http://www.w3.org/2001/XMLSchema" xmlns:p="http://schemas.microsoft.com/office/2006/metadata/properties" targetNamespace="http://schemas.microsoft.com/office/2006/metadata/properties" ma:root="true" ma:fieldsID="33caffcad0035e49d27a9ea5afacc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مورد"/>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951B9-EB96-4EFC-AA19-DFBCA99E0721}">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CC856669-4842-4BE7-B493-7950D7D684C8}">
  <ds:schemaRefs>
    <ds:schemaRef ds:uri="http://schemas.microsoft.com/sharepoint/v3/contenttype/forms"/>
  </ds:schemaRefs>
</ds:datastoreItem>
</file>

<file path=customXml/itemProps3.xml><?xml version="1.0" encoding="utf-8"?>
<ds:datastoreItem xmlns:ds="http://schemas.openxmlformats.org/officeDocument/2006/customXml" ds:itemID="{F0E6A2C9-D6A0-4D92-89B0-DB130FC46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794</TotalTime>
  <Words>1575</Words>
  <Application>Microsoft Office PowerPoint</Application>
  <PresentationFormat>On-screen Show (4:3)</PresentationFormat>
  <Paragraphs>233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Equity</vt:lpstr>
      <vt:lpstr> دیابت و عوامل خطر </vt:lpstr>
      <vt:lpstr>تعریف دیابت:</vt:lpstr>
      <vt:lpstr>تشخیص دیابت:</vt:lpstr>
      <vt:lpstr>   انواع دیابت    </vt:lpstr>
      <vt:lpstr>         دیابت نوع 1: </vt:lpstr>
      <vt:lpstr>علل بروز ديابت نوع1: </vt:lpstr>
      <vt:lpstr>علائم و نشانه‌هاي بيماري ديابت در نوع1:</vt:lpstr>
      <vt:lpstr>درمان ديابت نـوع 1:</vt:lpstr>
      <vt:lpstr>کتواسیدوز:</vt:lpstr>
      <vt:lpstr>علائم کتواسیدوز:</vt:lpstr>
      <vt:lpstr>PowerPoint Presentation</vt:lpstr>
      <vt:lpstr>PowerPoint Presentation</vt:lpstr>
      <vt:lpstr>PowerPoint Presentation</vt:lpstr>
      <vt:lpstr>مقاومت به انسولین:</vt:lpstr>
      <vt:lpstr>علل بروز ديابت نوع 2:</vt:lpstr>
      <vt:lpstr>علائم و نشانه‌هاي بيماري ديابت در نوع2:</vt:lpstr>
      <vt:lpstr>درمان ديابت نـوع 2:</vt:lpstr>
      <vt:lpstr>كماي هيپراسمولار:</vt:lpstr>
      <vt:lpstr>علل بروز كماي هيپراسمولار:</vt:lpstr>
      <vt:lpstr>علائم اصلي كماي هيپراسمولار:</vt:lpstr>
      <vt:lpstr>دو اصطلاح مهم در مبحث دیابت:</vt:lpstr>
      <vt:lpstr>علائم کاهش شدید قند خون:</vt:lpstr>
      <vt:lpstr>علل عمده کاهش قند خون:</vt:lpstr>
      <vt:lpstr>در صورت کاهش قند خون باید:</vt:lpstr>
      <vt:lpstr>علائم افزایش شدید قند خون:</vt:lpstr>
      <vt:lpstr>علل عمده افزایش قند خون:</vt:lpstr>
      <vt:lpstr>در صورت افزایش قند خون باید:</vt:lpstr>
      <vt:lpstr>PowerPoint Presentation</vt:lpstr>
      <vt:lpstr>        عوارض زودرس ديابت: </vt:lpstr>
      <vt:lpstr>عوارض ديررس ديابت: </vt:lpstr>
      <vt:lpstr>مهمترین عوامل خطر ساز </vt:lpstr>
      <vt:lpstr>دیابت بی مزه</vt:lpstr>
      <vt:lpstr>توصیه های رژیمی</vt:lpstr>
      <vt:lpstr>مکملهای تغذیه ای</vt:lpstr>
      <vt:lpstr>موفق باشید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sepid</dc:creator>
  <cp:lastModifiedBy>Lenovo</cp:lastModifiedBy>
  <cp:revision>92</cp:revision>
  <dcterms:created xsi:type="dcterms:W3CDTF">2015-02-21T18:13:26Z</dcterms:created>
  <dcterms:modified xsi:type="dcterms:W3CDTF">2018-10-24T07:24:09Z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0x0101001BA7AD26BA774242A1FA85A292C01440</vt:lpwstr>
  </property>
</Properties>
</file>