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9233-864A-42D0-80BD-3B2ACCEA0F0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A070-B023-4240-951B-92AFD4158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-بoran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655" y="0"/>
            <a:ext cx="92633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844"/>
            <a:ext cx="9144000" cy="69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3"/>
            <a:ext cx="9143999" cy="686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655" y="0"/>
            <a:ext cx="92633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452" y="0"/>
            <a:ext cx="9237452" cy="67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60"/>
            <a:ext cx="9144000" cy="687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98" y="0"/>
            <a:ext cx="91865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631"/>
            <a:ext cx="9143999" cy="693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1"/>
            <a:ext cx="9144000" cy="686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338" y="1"/>
            <a:ext cx="9189338" cy="68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397" y="30032"/>
            <a:ext cx="9184397" cy="682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60"/>
            <a:ext cx="9144000" cy="687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54"/>
            <a:ext cx="9143999" cy="689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344" y="0"/>
            <a:ext cx="9199344" cy="681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944" y="0"/>
            <a:ext cx="9215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021" y="0"/>
            <a:ext cx="9175021" cy="68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65" y="0"/>
            <a:ext cx="9187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021" y="0"/>
            <a:ext cx="9175021" cy="68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994"/>
            <a:ext cx="9143999" cy="69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82" y="0"/>
            <a:ext cx="9155881" cy="684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4" y="0"/>
            <a:ext cx="9132216" cy="68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6" y="0"/>
            <a:ext cx="9146385" cy="685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6" y="0"/>
            <a:ext cx="9094914" cy="68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844"/>
            <a:ext cx="9144000" cy="69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773"/>
            <a:ext cx="9143999" cy="692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47"/>
            <a:ext cx="9144000" cy="689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1391"/>
            <a:ext cx="9144000" cy="696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94"/>
            <a:ext cx="9144000" cy="68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Gostaresh Rayaneh</dc:creator>
  <cp:lastModifiedBy>Lenovo</cp:lastModifiedBy>
  <cp:revision>6</cp:revision>
  <dcterms:created xsi:type="dcterms:W3CDTF">2015-12-13T02:41:49Z</dcterms:created>
  <dcterms:modified xsi:type="dcterms:W3CDTF">2018-10-01T10:42:34Z</dcterms:modified>
</cp:coreProperties>
</file>